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Lst>
  <p:sldSz cy="31089600" cx="42062400"/>
  <p:notesSz cx="70104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3038475" cy="465138"/>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chemeClr val="dk1"/>
                </a:solidFill>
                <a:latin typeface="Times New Roman"/>
                <a:ea typeface="Times New Roman"/>
                <a:cs typeface="Times New Roman"/>
                <a:sym typeface="Times New Roman"/>
              </a:defRPr>
            </a:lvl1pPr>
            <a:lvl2pPr indent="22225" lvl="1" marL="43497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2pPr>
            <a:lvl3pPr indent="44450" lvl="2" marL="869950"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3pPr>
            <a:lvl4pPr indent="66675" lvl="3" marL="130492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4pPr>
            <a:lvl5pPr indent="87311" lvl="4" marL="1741488"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3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3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3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300" u="none" cap="none" strike="noStrike">
                <a:solidFill>
                  <a:schemeClr val="dk1"/>
                </a:solidFill>
                <a:latin typeface="Times New Roman"/>
                <a:ea typeface="Times New Roman"/>
                <a:cs typeface="Times New Roman"/>
                <a:sym typeface="Times New Roman"/>
              </a:defRPr>
            </a:lvl9pPr>
          </a:lstStyle>
          <a:p/>
        </p:txBody>
      </p:sp>
      <p:sp>
        <p:nvSpPr>
          <p:cNvPr id="4" name="Shape 4"/>
          <p:cNvSpPr txBox="1"/>
          <p:nvPr>
            <p:ph idx="10" type="dt"/>
          </p:nvPr>
        </p:nvSpPr>
        <p:spPr>
          <a:xfrm>
            <a:off x="3970339" y="0"/>
            <a:ext cx="3038475" cy="465138"/>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chemeClr val="dk1"/>
                </a:solidFill>
                <a:latin typeface="Times New Roman"/>
                <a:ea typeface="Times New Roman"/>
                <a:cs typeface="Times New Roman"/>
                <a:sym typeface="Times New Roman"/>
              </a:defRPr>
            </a:lvl1pPr>
            <a:lvl2pPr indent="22225" lvl="1" marL="43497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2pPr>
            <a:lvl3pPr indent="44450" lvl="2" marL="869950"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3pPr>
            <a:lvl4pPr indent="66675" lvl="3" marL="130492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4pPr>
            <a:lvl5pPr indent="87311" lvl="4" marL="1741488"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3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3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3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300" u="none" cap="none" strike="noStrike">
                <a:solidFill>
                  <a:schemeClr val="dk1"/>
                </a:solidFill>
                <a:latin typeface="Times New Roman"/>
                <a:ea typeface="Times New Roman"/>
                <a:cs typeface="Times New Roman"/>
                <a:sym typeface="Times New Roman"/>
              </a:defRPr>
            </a:lvl9pPr>
          </a:lstStyle>
          <a:p/>
        </p:txBody>
      </p:sp>
      <p:sp>
        <p:nvSpPr>
          <p:cNvPr id="5" name="Shape 5"/>
          <p:cNvSpPr/>
          <p:nvPr>
            <p:ph idx="3" type="sldImg"/>
          </p:nvPr>
        </p:nvSpPr>
        <p:spPr>
          <a:xfrm>
            <a:off x="1146175" y="696912"/>
            <a:ext cx="4718050"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701675" y="4416425"/>
            <a:ext cx="5607049" cy="4183063"/>
          </a:xfrm>
          <a:prstGeom prst="rect">
            <a:avLst/>
          </a:prstGeom>
          <a:noFill/>
          <a:ln>
            <a:noFill/>
          </a:ln>
        </p:spPr>
        <p:txBody>
          <a:bodyPr anchorCtr="0" anchor="t" bIns="91425" lIns="91425" rIns="91425" tIns="91425"/>
          <a:lstStyle>
            <a:lvl1pPr indent="0" lvl="0" marL="0" marR="0" rtl="0" algn="l">
              <a:spcBef>
                <a:spcPts val="330"/>
              </a:spcBef>
              <a:spcAft>
                <a:spcPts val="0"/>
              </a:spcAft>
              <a:buNone/>
              <a:defRPr b="0" i="0" sz="1100" u="none" cap="none" strike="noStrike">
                <a:solidFill>
                  <a:schemeClr val="dk1"/>
                </a:solidFill>
                <a:latin typeface="Calibri"/>
                <a:ea typeface="Calibri"/>
                <a:cs typeface="Calibri"/>
                <a:sym typeface="Calibri"/>
              </a:defRPr>
            </a:lvl1pPr>
            <a:lvl2pPr indent="-3175" lvl="1" marL="434975" marR="0" rtl="0" algn="l">
              <a:spcBef>
                <a:spcPts val="330"/>
              </a:spcBef>
              <a:spcAft>
                <a:spcPts val="0"/>
              </a:spcAft>
              <a:buNone/>
              <a:defRPr b="0" i="0" sz="1100" u="none" cap="none" strike="noStrike">
                <a:solidFill>
                  <a:schemeClr val="dk1"/>
                </a:solidFill>
                <a:latin typeface="Calibri"/>
                <a:ea typeface="Calibri"/>
                <a:cs typeface="Calibri"/>
                <a:sym typeface="Calibri"/>
              </a:defRPr>
            </a:lvl2pPr>
            <a:lvl3pPr indent="-6350" lvl="2" marL="869950" marR="0" rtl="0" algn="l">
              <a:spcBef>
                <a:spcPts val="330"/>
              </a:spcBef>
              <a:spcAft>
                <a:spcPts val="0"/>
              </a:spcAft>
              <a:buNone/>
              <a:defRPr b="0" i="0" sz="1100" u="none" cap="none" strike="noStrike">
                <a:solidFill>
                  <a:schemeClr val="dk1"/>
                </a:solidFill>
                <a:latin typeface="Calibri"/>
                <a:ea typeface="Calibri"/>
                <a:cs typeface="Calibri"/>
                <a:sym typeface="Calibri"/>
              </a:defRPr>
            </a:lvl3pPr>
            <a:lvl4pPr indent="-9525" lvl="3" marL="1304925" marR="0" rtl="0" algn="l">
              <a:spcBef>
                <a:spcPts val="330"/>
              </a:spcBef>
              <a:spcAft>
                <a:spcPts val="0"/>
              </a:spcAft>
              <a:buNone/>
              <a:defRPr b="0" i="0" sz="1100" u="none" cap="none" strike="noStrike">
                <a:solidFill>
                  <a:schemeClr val="dk1"/>
                </a:solidFill>
                <a:latin typeface="Calibri"/>
                <a:ea typeface="Calibri"/>
                <a:cs typeface="Calibri"/>
                <a:sym typeface="Calibri"/>
              </a:defRPr>
            </a:lvl4pPr>
            <a:lvl5pPr indent="-1588" lvl="4" marL="1741488" marR="0" rtl="0" algn="l">
              <a:spcBef>
                <a:spcPts val="330"/>
              </a:spcBef>
              <a:spcAft>
                <a:spcPts val="0"/>
              </a:spcAft>
              <a:buNone/>
              <a:defRPr b="0" i="0" sz="1100" u="none" cap="none" strike="noStrike">
                <a:solidFill>
                  <a:schemeClr val="dk1"/>
                </a:solidFill>
                <a:latin typeface="Calibri"/>
                <a:ea typeface="Calibri"/>
                <a:cs typeface="Calibri"/>
                <a:sym typeface="Calibri"/>
              </a:defRPr>
            </a:lvl5pPr>
            <a:lvl6pPr indent="-5258" lvl="5" marL="2176958" marR="0" rtl="0" algn="l">
              <a:spcBef>
                <a:spcPts val="0"/>
              </a:spcBef>
              <a:buNone/>
              <a:defRPr b="0" i="0" sz="1100" u="none" cap="none" strike="noStrike">
                <a:solidFill>
                  <a:schemeClr val="dk1"/>
                </a:solidFill>
                <a:latin typeface="Calibri"/>
                <a:ea typeface="Calibri"/>
                <a:cs typeface="Calibri"/>
                <a:sym typeface="Calibri"/>
              </a:defRPr>
            </a:lvl6pPr>
            <a:lvl7pPr indent="-8849" lvl="6" marL="2612349" marR="0" rtl="0" algn="l">
              <a:spcBef>
                <a:spcPts val="0"/>
              </a:spcBef>
              <a:buNone/>
              <a:defRPr b="0" i="0" sz="1100" u="none" cap="none" strike="noStrike">
                <a:solidFill>
                  <a:schemeClr val="dk1"/>
                </a:solidFill>
                <a:latin typeface="Calibri"/>
                <a:ea typeface="Calibri"/>
                <a:cs typeface="Calibri"/>
                <a:sym typeface="Calibri"/>
              </a:defRPr>
            </a:lvl7pPr>
            <a:lvl8pPr indent="-12440" lvl="7" marL="3047741" marR="0" rtl="0" algn="l">
              <a:spcBef>
                <a:spcPts val="0"/>
              </a:spcBef>
              <a:buNone/>
              <a:defRPr b="0" i="0" sz="1100" u="none" cap="none" strike="noStrike">
                <a:solidFill>
                  <a:schemeClr val="dk1"/>
                </a:solidFill>
                <a:latin typeface="Calibri"/>
                <a:ea typeface="Calibri"/>
                <a:cs typeface="Calibri"/>
                <a:sym typeface="Calibri"/>
              </a:defRPr>
            </a:lvl8pPr>
            <a:lvl9pPr indent="-3331" lvl="8" marL="3483132" marR="0" rtl="0" algn="l">
              <a:spcBef>
                <a:spcPts val="0"/>
              </a:spcBef>
              <a:buNone/>
              <a:defRPr b="0" i="0" sz="11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829675"/>
            <a:ext cx="3038475" cy="465138"/>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chemeClr val="dk1"/>
                </a:solidFill>
                <a:latin typeface="Times New Roman"/>
                <a:ea typeface="Times New Roman"/>
                <a:cs typeface="Times New Roman"/>
                <a:sym typeface="Times New Roman"/>
              </a:defRPr>
            </a:lvl1pPr>
            <a:lvl2pPr indent="22225" lvl="1" marL="43497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2pPr>
            <a:lvl3pPr indent="44450" lvl="2" marL="869950"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3pPr>
            <a:lvl4pPr indent="66675" lvl="3" marL="130492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4pPr>
            <a:lvl5pPr indent="87311" lvl="4" marL="1741488"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3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3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3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300" u="none" cap="none" strike="noStrike">
                <a:solidFill>
                  <a:schemeClr val="dk1"/>
                </a:solidFill>
                <a:latin typeface="Times New Roman"/>
                <a:ea typeface="Times New Roman"/>
                <a:cs typeface="Times New Roman"/>
                <a:sym typeface="Times New Roman"/>
              </a:defRPr>
            </a:lvl9pPr>
          </a:lstStyle>
          <a:p/>
        </p:txBody>
      </p:sp>
      <p:sp>
        <p:nvSpPr>
          <p:cNvPr id="8" name="Shape 8"/>
          <p:cNvSpPr txBox="1"/>
          <p:nvPr>
            <p:ph idx="12" type="sldNum"/>
          </p:nvPr>
        </p:nvSpPr>
        <p:spPr>
          <a:xfrm>
            <a:off x="3970339" y="8829675"/>
            <a:ext cx="3038475" cy="465138"/>
          </a:xfrm>
          <a:prstGeom prst="rect">
            <a:avLst/>
          </a:prstGeom>
          <a:noFill/>
          <a:ln>
            <a:noFill/>
          </a:ln>
        </p:spPr>
        <p:txBody>
          <a:bodyPr anchorCtr="0" anchor="b" bIns="46550" lIns="93125" rIns="93125" tIns="4655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1146175" y="696912"/>
            <a:ext cx="4718050"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86" name="Shape 86"/>
          <p:cNvSpPr txBox="1"/>
          <p:nvPr>
            <p:ph idx="1" type="body"/>
          </p:nvPr>
        </p:nvSpPr>
        <p:spPr>
          <a:xfrm>
            <a:off x="701675" y="4416425"/>
            <a:ext cx="5607049" cy="4183063"/>
          </a:xfrm>
          <a:prstGeom prst="rect">
            <a:avLst/>
          </a:prstGeom>
          <a:noFill/>
          <a:ln>
            <a:noFill/>
          </a:ln>
        </p:spPr>
        <p:txBody>
          <a:bodyPr anchorCtr="0" anchor="t" bIns="46550" lIns="93125" rIns="93125" tIns="46550">
            <a:noAutofit/>
          </a:bodyPr>
          <a:lstStyle/>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Market Potential</a:t>
            </a: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PitchPALS is a valuable tool for baseball teams of all levels, from little to  professional teams. It is able to uncover grip data and provide analysis that cannot be found anywhere else.  Being the only true solution to the grip analysis problem,  PitchPALs creates a competitive edge for any team that uses it. If one team in a league beings using PitchPALS, every team in the league will need to have it as well. </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t/>
            </a:r>
            <a:endParaRPr b="0" i="0" sz="1100" u="none" cap="none" strike="noStrike">
              <a:solidFill>
                <a:schemeClr val="dk1"/>
              </a:solidFill>
              <a:latin typeface="Calibri"/>
              <a:ea typeface="Calibri"/>
              <a:cs typeface="Calibri"/>
              <a:sym typeface="Calibri"/>
            </a:endParaRPr>
          </a:p>
        </p:txBody>
      </p:sp>
      <p:sp>
        <p:nvSpPr>
          <p:cNvPr id="87" name="Shape 87"/>
          <p:cNvSpPr txBox="1"/>
          <p:nvPr>
            <p:ph idx="12" type="sldNum"/>
          </p:nvPr>
        </p:nvSpPr>
        <p:spPr>
          <a:xfrm>
            <a:off x="3970339" y="8829675"/>
            <a:ext cx="3038475" cy="465138"/>
          </a:xfrm>
          <a:prstGeom prst="rect">
            <a:avLst/>
          </a:prstGeom>
          <a:noFill/>
          <a:ln>
            <a:noFill/>
          </a:ln>
        </p:spPr>
        <p:txBody>
          <a:bodyPr anchorCtr="0" anchor="b" bIns="46550" lIns="93125" rIns="93125" tIns="46550">
            <a:noAutofit/>
          </a:bodyPr>
          <a:lstStyle/>
          <a:p>
            <a:pPr indent="0" lvl="0" marL="0" marR="0" rtl="0" algn="r">
              <a:spcBef>
                <a:spcPts val="0"/>
              </a:spcBef>
              <a:spcAft>
                <a:spcPts val="0"/>
              </a:spcAft>
              <a:buSzPct val="25000"/>
              <a:buNone/>
            </a:pPr>
            <a:fld id="{00000000-1234-1234-1234-123412341234}" type="slidenum">
              <a:rPr lang="en-US" sz="1200">
                <a:solidFill>
                  <a:schemeClr val="dk1"/>
                </a:solidFill>
                <a:latin typeface="Times New Roman"/>
                <a:ea typeface="Times New Roman"/>
                <a:cs typeface="Times New Roman"/>
                <a:sym typeface="Times New Roman"/>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5" name="Shape 15"/>
        <p:cNvGrpSpPr/>
        <p:nvPr/>
      </p:nvGrpSpPr>
      <p:grpSpPr>
        <a:xfrm>
          <a:off x="0" y="0"/>
          <a:ext cx="0" cy="0"/>
          <a:chOff x="0" y="0"/>
          <a:chExt cx="0" cy="0"/>
        </a:xfrm>
      </p:grpSpPr>
      <p:sp>
        <p:nvSpPr>
          <p:cNvPr id="16" name="Shape 16"/>
          <p:cNvSpPr txBox="1"/>
          <p:nvPr>
            <p:ph idx="10" type="dt"/>
          </p:nvPr>
        </p:nvSpPr>
        <p:spPr>
          <a:xfrm>
            <a:off x="3154363" y="28325762"/>
            <a:ext cx="8763000" cy="2074861"/>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6400" u="none" cap="none" strike="noStrike">
                <a:solidFill>
                  <a:schemeClr val="dk1"/>
                </a:solidFill>
                <a:latin typeface="Times New Roman"/>
                <a:ea typeface="Times New Roman"/>
                <a:cs typeface="Times New Roman"/>
                <a:sym typeface="Times New Roman"/>
              </a:defRPr>
            </a:lvl1pPr>
            <a:lvl2pPr indent="22225" lvl="1" marL="43497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2pPr>
            <a:lvl3pPr indent="44450" lvl="2" marL="869950"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3pPr>
            <a:lvl4pPr indent="66675" lvl="3" marL="130492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4pPr>
            <a:lvl5pPr indent="87311" lvl="4" marL="1741488"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3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3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3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300" u="none" cap="none" strike="noStrike">
                <a:solidFill>
                  <a:schemeClr val="dk1"/>
                </a:solidFill>
                <a:latin typeface="Times New Roman"/>
                <a:ea typeface="Times New Roman"/>
                <a:cs typeface="Times New Roman"/>
                <a:sym typeface="Times New Roman"/>
              </a:defRPr>
            </a:lvl9pPr>
          </a:lstStyle>
          <a:p/>
        </p:txBody>
      </p:sp>
      <p:sp>
        <p:nvSpPr>
          <p:cNvPr id="17" name="Shape 17"/>
          <p:cNvSpPr txBox="1"/>
          <p:nvPr>
            <p:ph idx="11" type="ftr"/>
          </p:nvPr>
        </p:nvSpPr>
        <p:spPr>
          <a:xfrm>
            <a:off x="14371637" y="28325762"/>
            <a:ext cx="13319124" cy="2074861"/>
          </a:xfrm>
          <a:prstGeom prst="rect">
            <a:avLst/>
          </a:prstGeom>
          <a:noFill/>
          <a:ln>
            <a:noFill/>
          </a:ln>
        </p:spPr>
        <p:txBody>
          <a:bodyPr anchorCtr="0" anchor="t" bIns="91425" lIns="91425" rIns="91425" tIns="91425"/>
          <a:lstStyle>
            <a:lvl1pPr indent="0" lvl="0" marL="0" marR="0" rtl="0" algn="ctr">
              <a:spcBef>
                <a:spcPts val="0"/>
              </a:spcBef>
              <a:spcAft>
                <a:spcPts val="0"/>
              </a:spcAft>
              <a:buNone/>
              <a:defRPr b="0" i="0" sz="6400" u="none" cap="none" strike="noStrike">
                <a:solidFill>
                  <a:schemeClr val="dk1"/>
                </a:solidFill>
                <a:latin typeface="Times New Roman"/>
                <a:ea typeface="Times New Roman"/>
                <a:cs typeface="Times New Roman"/>
                <a:sym typeface="Times New Roman"/>
              </a:defRPr>
            </a:lvl1pPr>
            <a:lvl2pPr indent="22225" lvl="1" marL="43497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2pPr>
            <a:lvl3pPr indent="44450" lvl="2" marL="869950"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3pPr>
            <a:lvl4pPr indent="66675" lvl="3" marL="130492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4pPr>
            <a:lvl5pPr indent="87311" lvl="4" marL="1741488"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3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3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3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300" u="none" cap="none" strike="noStrike">
                <a:solidFill>
                  <a:schemeClr val="dk1"/>
                </a:solidFill>
                <a:latin typeface="Times New Roman"/>
                <a:ea typeface="Times New Roman"/>
                <a:cs typeface="Times New Roman"/>
                <a:sym typeface="Times New Roman"/>
              </a:defRPr>
            </a:lvl9pPr>
          </a:lstStyle>
          <a:p/>
        </p:txBody>
      </p:sp>
      <p:sp>
        <p:nvSpPr>
          <p:cNvPr id="18" name="Shape 18"/>
          <p:cNvSpPr txBox="1"/>
          <p:nvPr>
            <p:ph idx="12" type="sldNum"/>
          </p:nvPr>
        </p:nvSpPr>
        <p:spPr>
          <a:xfrm>
            <a:off x="30145037" y="28325762"/>
            <a:ext cx="8763000" cy="2074861"/>
          </a:xfrm>
          <a:prstGeom prst="rect">
            <a:avLst/>
          </a:prstGeom>
          <a:noFill/>
          <a:ln>
            <a:noFill/>
          </a:ln>
        </p:spPr>
        <p:txBody>
          <a:bodyPr anchorCtr="0" anchor="t" bIns="208975" lIns="417950" rIns="417950" tIns="208975">
            <a:noAutofit/>
          </a:bodyPr>
          <a:lstStyle/>
          <a:p>
            <a:pPr indent="0" lvl="0" marL="0" marR="0" rtl="0" algn="r">
              <a:spcBef>
                <a:spcPts val="0"/>
              </a:spcBef>
              <a:spcAft>
                <a:spcPts val="0"/>
              </a:spcAft>
              <a:buSzPct val="25000"/>
              <a:buNone/>
            </a:pPr>
            <a:fld id="{00000000-1234-1234-1234-123412341234}" type="slidenum">
              <a:rPr b="0" i="0" lang="en-US" sz="6400" u="none" cap="none" strike="noStrike">
                <a:solidFill>
                  <a:schemeClr val="dk1"/>
                </a:solidFill>
                <a:latin typeface="Times New Roman"/>
                <a:ea typeface="Times New Roman"/>
                <a:cs typeface="Times New Roman"/>
                <a:sym typeface="Times New Roman"/>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72" name="Shape 72"/>
        <p:cNvGrpSpPr/>
        <p:nvPr/>
      </p:nvGrpSpPr>
      <p:grpSpPr>
        <a:xfrm>
          <a:off x="0" y="0"/>
          <a:ext cx="0" cy="0"/>
          <a:chOff x="0" y="0"/>
          <a:chExt cx="0" cy="0"/>
        </a:xfrm>
      </p:grpSpPr>
      <p:sp>
        <p:nvSpPr>
          <p:cNvPr id="73" name="Shape 73"/>
          <p:cNvSpPr txBox="1"/>
          <p:nvPr>
            <p:ph type="title"/>
          </p:nvPr>
        </p:nvSpPr>
        <p:spPr>
          <a:xfrm>
            <a:off x="3154363" y="2765425"/>
            <a:ext cx="35753674" cy="51816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1pPr>
            <a:lvl2pPr indent="0" lvl="1"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2pPr>
            <a:lvl3pPr indent="0" lvl="2"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3pPr>
            <a:lvl4pPr indent="0" lvl="3"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4pPr>
            <a:lvl5pPr indent="0" lvl="4"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5pPr>
            <a:lvl6pPr indent="-3591" lvl="5" marL="435391"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6pPr>
            <a:lvl7pPr indent="-7182" lvl="6" marL="870783"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7pPr>
            <a:lvl8pPr indent="-10775" lvl="7" marL="1306175"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8pPr>
            <a:lvl9pPr indent="-1665" lvl="8" marL="1741566"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9pPr>
          </a:lstStyle>
          <a:p/>
        </p:txBody>
      </p:sp>
      <p:sp>
        <p:nvSpPr>
          <p:cNvPr id="74" name="Shape 74"/>
          <p:cNvSpPr txBox="1"/>
          <p:nvPr>
            <p:ph idx="1" type="body"/>
          </p:nvPr>
        </p:nvSpPr>
        <p:spPr>
          <a:xfrm rot="5400000">
            <a:off x="11704638" y="431799"/>
            <a:ext cx="18653124" cy="35753674"/>
          </a:xfrm>
          <a:prstGeom prst="rect">
            <a:avLst/>
          </a:prstGeom>
          <a:noFill/>
          <a:ln>
            <a:noFill/>
          </a:ln>
        </p:spPr>
        <p:txBody>
          <a:bodyPr anchorCtr="0" anchor="t" bIns="91425" lIns="91425" rIns="91425" tIns="91425"/>
          <a:lstStyle>
            <a:lvl1pPr indent="-633413" lvl="0" marL="1566863" marR="0" rtl="0" algn="l">
              <a:spcBef>
                <a:spcPts val="2940"/>
              </a:spcBef>
              <a:spcAft>
                <a:spcPts val="0"/>
              </a:spcAft>
              <a:buClr>
                <a:schemeClr val="dk1"/>
              </a:buClr>
              <a:buSzPct val="100000"/>
              <a:buFont typeface="Times New Roman"/>
              <a:buChar char="•"/>
              <a:defRPr b="0" i="0" sz="14700" u="none" cap="none" strike="noStrike">
                <a:solidFill>
                  <a:schemeClr val="dk1"/>
                </a:solidFill>
                <a:latin typeface="Times New Roman"/>
                <a:ea typeface="Times New Roman"/>
                <a:cs typeface="Times New Roman"/>
                <a:sym typeface="Times New Roman"/>
              </a:defRPr>
            </a:lvl1pPr>
            <a:lvl2pPr indent="-500062" lvl="1" marL="3395663" marR="0" rtl="0" algn="l">
              <a:spcBef>
                <a:spcPts val="2560"/>
              </a:spcBef>
              <a:spcAft>
                <a:spcPts val="0"/>
              </a:spcAft>
              <a:buClr>
                <a:schemeClr val="dk1"/>
              </a:buClr>
              <a:buSzPct val="100000"/>
              <a:buFont typeface="Times New Roman"/>
              <a:buChar char="–"/>
              <a:defRPr b="0" i="0" sz="12800" u="none" cap="none" strike="noStrike">
                <a:solidFill>
                  <a:schemeClr val="dk1"/>
                </a:solidFill>
                <a:latin typeface="Times New Roman"/>
                <a:ea typeface="Times New Roman"/>
                <a:cs typeface="Times New Roman"/>
                <a:sym typeface="Times New Roman"/>
              </a:defRPr>
            </a:lvl2pPr>
            <a:lvl3pPr indent="-349250" lvl="2" marL="5226050" marR="0" rtl="0" algn="l">
              <a:spcBef>
                <a:spcPts val="2200"/>
              </a:spcBef>
              <a:spcAft>
                <a:spcPts val="0"/>
              </a:spcAft>
              <a:buClr>
                <a:schemeClr val="dk1"/>
              </a:buClr>
              <a:buSzPct val="100000"/>
              <a:buFont typeface="Times New Roman"/>
              <a:buChar char="•"/>
              <a:defRPr b="0" i="0" sz="11000" u="none" cap="none" strike="noStrike">
                <a:solidFill>
                  <a:schemeClr val="dk1"/>
                </a:solidFill>
                <a:latin typeface="Times New Roman"/>
                <a:ea typeface="Times New Roman"/>
                <a:cs typeface="Times New Roman"/>
                <a:sym typeface="Times New Roman"/>
              </a:defRPr>
            </a:lvl3pPr>
            <a:lvl4pPr indent="-468313" lvl="3" marL="7313613" marR="0" rtl="0" algn="l">
              <a:spcBef>
                <a:spcPts val="1840"/>
              </a:spcBef>
              <a:spcAft>
                <a:spcPts val="0"/>
              </a:spcAft>
              <a:buClr>
                <a:schemeClr val="dk1"/>
              </a:buClr>
              <a:buSzPct val="100000"/>
              <a:buFont typeface="Times New Roman"/>
              <a:buChar char="–"/>
              <a:defRPr b="0" i="0" sz="9200" u="none" cap="none" strike="noStrike">
                <a:solidFill>
                  <a:schemeClr val="dk1"/>
                </a:solidFill>
                <a:latin typeface="Times New Roman"/>
                <a:ea typeface="Times New Roman"/>
                <a:cs typeface="Times New Roman"/>
                <a:sym typeface="Times New Roman"/>
              </a:defRPr>
            </a:lvl4pPr>
            <a:lvl5pPr indent="-461963" lvl="4" marL="9402763" marR="0" rtl="0" algn="l">
              <a:spcBef>
                <a:spcPts val="1840"/>
              </a:spcBef>
              <a:spcAft>
                <a:spcPts val="0"/>
              </a:spcAft>
              <a:buClr>
                <a:schemeClr val="dk1"/>
              </a:buClr>
              <a:buSzPct val="100000"/>
              <a:buFont typeface="Times New Roman"/>
              <a:buChar char="»"/>
              <a:defRPr b="0" i="0" sz="9200" u="none" cap="none" strike="noStrike">
                <a:solidFill>
                  <a:schemeClr val="dk1"/>
                </a:solidFill>
                <a:latin typeface="Times New Roman"/>
                <a:ea typeface="Times New Roman"/>
                <a:cs typeface="Times New Roman"/>
                <a:sym typeface="Times New Roman"/>
              </a:defRPr>
            </a:lvl5pPr>
            <a:lvl6pPr indent="-466039" lvl="5" marL="9838640" marR="0" rtl="0" algn="l">
              <a:spcBef>
                <a:spcPts val="1840"/>
              </a:spcBef>
              <a:spcAft>
                <a:spcPts val="0"/>
              </a:spcAft>
              <a:buClr>
                <a:schemeClr val="dk1"/>
              </a:buClr>
              <a:buSzPct val="100000"/>
              <a:buFont typeface="Times New Roman"/>
              <a:buChar char="»"/>
              <a:defRPr b="0" i="0" sz="9200" u="none" cap="none" strike="noStrike">
                <a:solidFill>
                  <a:schemeClr val="dk1"/>
                </a:solidFill>
                <a:latin typeface="Times New Roman"/>
                <a:ea typeface="Times New Roman"/>
                <a:cs typeface="Times New Roman"/>
                <a:sym typeface="Times New Roman"/>
              </a:defRPr>
            </a:lvl6pPr>
            <a:lvl7pPr indent="-469631" lvl="6" marL="10274031" marR="0" rtl="0" algn="l">
              <a:spcBef>
                <a:spcPts val="1840"/>
              </a:spcBef>
              <a:spcAft>
                <a:spcPts val="0"/>
              </a:spcAft>
              <a:buClr>
                <a:schemeClr val="dk1"/>
              </a:buClr>
              <a:buSzPct val="100000"/>
              <a:buFont typeface="Times New Roman"/>
              <a:buChar char="»"/>
              <a:defRPr b="0" i="0" sz="9200" u="none" cap="none" strike="noStrike">
                <a:solidFill>
                  <a:schemeClr val="dk1"/>
                </a:solidFill>
                <a:latin typeface="Times New Roman"/>
                <a:ea typeface="Times New Roman"/>
                <a:cs typeface="Times New Roman"/>
                <a:sym typeface="Times New Roman"/>
              </a:defRPr>
            </a:lvl7pPr>
            <a:lvl8pPr indent="-460523" lvl="7" marL="10709423" marR="0" rtl="0" algn="l">
              <a:spcBef>
                <a:spcPts val="1840"/>
              </a:spcBef>
              <a:spcAft>
                <a:spcPts val="0"/>
              </a:spcAft>
              <a:buClr>
                <a:schemeClr val="dk1"/>
              </a:buClr>
              <a:buSzPct val="100000"/>
              <a:buFont typeface="Times New Roman"/>
              <a:buChar char="»"/>
              <a:defRPr b="0" i="0" sz="9200" u="none" cap="none" strike="noStrike">
                <a:solidFill>
                  <a:schemeClr val="dk1"/>
                </a:solidFill>
                <a:latin typeface="Times New Roman"/>
                <a:ea typeface="Times New Roman"/>
                <a:cs typeface="Times New Roman"/>
                <a:sym typeface="Times New Roman"/>
              </a:defRPr>
            </a:lvl8pPr>
            <a:lvl9pPr indent="-464115" lvl="8" marL="11144815" marR="0" rtl="0" algn="l">
              <a:spcBef>
                <a:spcPts val="1840"/>
              </a:spcBef>
              <a:spcAft>
                <a:spcPts val="0"/>
              </a:spcAft>
              <a:buClr>
                <a:schemeClr val="dk1"/>
              </a:buClr>
              <a:buSzPct val="100000"/>
              <a:buFont typeface="Times New Roman"/>
              <a:buChar char="»"/>
              <a:defRPr b="0" i="0" sz="9200" u="none" cap="none" strike="noStrike">
                <a:solidFill>
                  <a:schemeClr val="dk1"/>
                </a:solidFill>
                <a:latin typeface="Times New Roman"/>
                <a:ea typeface="Times New Roman"/>
                <a:cs typeface="Times New Roman"/>
                <a:sym typeface="Times New Roman"/>
              </a:defRPr>
            </a:lvl9pPr>
          </a:lstStyle>
          <a:p/>
        </p:txBody>
      </p:sp>
      <p:sp>
        <p:nvSpPr>
          <p:cNvPr id="75" name="Shape 75"/>
          <p:cNvSpPr txBox="1"/>
          <p:nvPr>
            <p:ph idx="10" type="dt"/>
          </p:nvPr>
        </p:nvSpPr>
        <p:spPr>
          <a:xfrm>
            <a:off x="3154363" y="28325762"/>
            <a:ext cx="8763000" cy="2074861"/>
          </a:xfrm>
          <a:prstGeom prst="rect">
            <a:avLst/>
          </a:prstGeom>
          <a:noFill/>
          <a:ln>
            <a:noFill/>
          </a:ln>
        </p:spPr>
        <p:txBody>
          <a:bodyPr anchorCtr="0" anchor="t" bIns="91425" lIns="91425" rIns="91425" tIns="91425"/>
          <a:lstStyle>
            <a:lvl1pPr indent="0" lvl="0" marL="0" marR="0" rtl="0" algn="l">
              <a:spcBef>
                <a:spcPts val="0"/>
              </a:spcBef>
              <a:spcAft>
                <a:spcPts val="0"/>
              </a:spcAft>
              <a:buNone/>
              <a:defRPr sz="6400">
                <a:solidFill>
                  <a:schemeClr val="dk1"/>
                </a:solidFill>
                <a:latin typeface="Times New Roman"/>
                <a:ea typeface="Times New Roman"/>
                <a:cs typeface="Times New Roman"/>
                <a:sym typeface="Times New Roman"/>
              </a:defRPr>
            </a:lvl1pPr>
            <a:lvl2pPr indent="22225" lvl="1" marL="43497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2pPr>
            <a:lvl3pPr indent="44450" lvl="2" marL="869950"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3pPr>
            <a:lvl4pPr indent="66675" lvl="3" marL="130492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4pPr>
            <a:lvl5pPr indent="87311" lvl="4" marL="1741488"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3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3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3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300" u="none" cap="none" strike="noStrike">
                <a:solidFill>
                  <a:schemeClr val="dk1"/>
                </a:solidFill>
                <a:latin typeface="Times New Roman"/>
                <a:ea typeface="Times New Roman"/>
                <a:cs typeface="Times New Roman"/>
                <a:sym typeface="Times New Roman"/>
              </a:defRPr>
            </a:lvl9pPr>
          </a:lstStyle>
          <a:p/>
        </p:txBody>
      </p:sp>
      <p:sp>
        <p:nvSpPr>
          <p:cNvPr id="76" name="Shape 76"/>
          <p:cNvSpPr txBox="1"/>
          <p:nvPr>
            <p:ph idx="11" type="ftr"/>
          </p:nvPr>
        </p:nvSpPr>
        <p:spPr>
          <a:xfrm>
            <a:off x="14371637" y="28325762"/>
            <a:ext cx="13319124" cy="2074861"/>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6400">
                <a:solidFill>
                  <a:schemeClr val="dk1"/>
                </a:solidFill>
                <a:latin typeface="Times New Roman"/>
                <a:ea typeface="Times New Roman"/>
                <a:cs typeface="Times New Roman"/>
                <a:sym typeface="Times New Roman"/>
              </a:defRPr>
            </a:lvl1pPr>
            <a:lvl2pPr indent="22225" lvl="1" marL="43497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2pPr>
            <a:lvl3pPr indent="44450" lvl="2" marL="869950"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3pPr>
            <a:lvl4pPr indent="66675" lvl="3" marL="130492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4pPr>
            <a:lvl5pPr indent="87311" lvl="4" marL="1741488"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3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3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3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300" u="none" cap="none" strike="noStrike">
                <a:solidFill>
                  <a:schemeClr val="dk1"/>
                </a:solidFill>
                <a:latin typeface="Times New Roman"/>
                <a:ea typeface="Times New Roman"/>
                <a:cs typeface="Times New Roman"/>
                <a:sym typeface="Times New Roman"/>
              </a:defRPr>
            </a:lvl9pPr>
          </a:lstStyle>
          <a:p/>
        </p:txBody>
      </p:sp>
      <p:sp>
        <p:nvSpPr>
          <p:cNvPr id="77" name="Shape 77"/>
          <p:cNvSpPr txBox="1"/>
          <p:nvPr>
            <p:ph idx="12" type="sldNum"/>
          </p:nvPr>
        </p:nvSpPr>
        <p:spPr>
          <a:xfrm>
            <a:off x="30145037" y="28325762"/>
            <a:ext cx="8763000" cy="2074861"/>
          </a:xfrm>
          <a:prstGeom prst="rect">
            <a:avLst/>
          </a:prstGeom>
          <a:noFill/>
          <a:ln>
            <a:noFill/>
          </a:ln>
        </p:spPr>
        <p:txBody>
          <a:bodyPr anchorCtr="0" anchor="t" bIns="208975" lIns="417950" rIns="417950" tIns="208975">
            <a:noAutofit/>
          </a:bodyPr>
          <a:lstStyle/>
          <a:p>
            <a:pPr indent="0" lvl="0" marL="0" marR="0" rtl="0" algn="r">
              <a:spcBef>
                <a:spcPts val="0"/>
              </a:spcBef>
              <a:spcAft>
                <a:spcPts val="0"/>
              </a:spcAft>
              <a:buSzPct val="25000"/>
              <a:buNone/>
            </a:pPr>
            <a:fld id="{00000000-1234-1234-1234-123412341234}" type="slidenum">
              <a:rPr lang="en-US" sz="6400">
                <a:solidFill>
                  <a:schemeClr val="dk1"/>
                </a:solidFill>
                <a:latin typeface="Times New Roman"/>
                <a:ea typeface="Times New Roman"/>
                <a:cs typeface="Times New Roman"/>
                <a:sym typeface="Times New Roman"/>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78" name="Shape 78"/>
        <p:cNvGrpSpPr/>
        <p:nvPr/>
      </p:nvGrpSpPr>
      <p:grpSpPr>
        <a:xfrm>
          <a:off x="0" y="0"/>
          <a:ext cx="0" cy="0"/>
          <a:chOff x="0" y="0"/>
          <a:chExt cx="0" cy="0"/>
        </a:xfrm>
      </p:grpSpPr>
      <p:sp>
        <p:nvSpPr>
          <p:cNvPr id="79" name="Shape 79"/>
          <p:cNvSpPr txBox="1"/>
          <p:nvPr>
            <p:ph type="title"/>
          </p:nvPr>
        </p:nvSpPr>
        <p:spPr>
          <a:xfrm rot="5400000">
            <a:off x="22004416" y="10730981"/>
            <a:ext cx="24870480" cy="8937955"/>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1pPr>
            <a:lvl2pPr indent="0" lvl="1"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2pPr>
            <a:lvl3pPr indent="0" lvl="2"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3pPr>
            <a:lvl4pPr indent="0" lvl="3"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4pPr>
            <a:lvl5pPr indent="0" lvl="4"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5pPr>
            <a:lvl6pPr indent="-3591" lvl="5" marL="435391"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6pPr>
            <a:lvl7pPr indent="-7182" lvl="6" marL="870783"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7pPr>
            <a:lvl8pPr indent="-10775" lvl="7" marL="1306175"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8pPr>
            <a:lvl9pPr indent="-1665" lvl="8" marL="1741566"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9pPr>
          </a:lstStyle>
          <a:p/>
        </p:txBody>
      </p:sp>
      <p:sp>
        <p:nvSpPr>
          <p:cNvPr id="80" name="Shape 80"/>
          <p:cNvSpPr txBox="1"/>
          <p:nvPr>
            <p:ph idx="1" type="body"/>
          </p:nvPr>
        </p:nvSpPr>
        <p:spPr>
          <a:xfrm rot="5400000">
            <a:off x="4053958" y="1864529"/>
            <a:ext cx="24870480" cy="26670859"/>
          </a:xfrm>
          <a:prstGeom prst="rect">
            <a:avLst/>
          </a:prstGeom>
          <a:noFill/>
          <a:ln>
            <a:noFill/>
          </a:ln>
        </p:spPr>
        <p:txBody>
          <a:bodyPr anchorCtr="0" anchor="t" bIns="91425" lIns="91425" rIns="91425" tIns="91425"/>
          <a:lstStyle>
            <a:lvl1pPr indent="-633413" lvl="0" marL="1566863" marR="0" rtl="0" algn="l">
              <a:spcBef>
                <a:spcPts val="2940"/>
              </a:spcBef>
              <a:spcAft>
                <a:spcPts val="0"/>
              </a:spcAft>
              <a:buClr>
                <a:schemeClr val="dk1"/>
              </a:buClr>
              <a:buSzPct val="100000"/>
              <a:buFont typeface="Times New Roman"/>
              <a:buChar char="•"/>
              <a:defRPr b="0" i="0" sz="14700" u="none" cap="none" strike="noStrike">
                <a:solidFill>
                  <a:schemeClr val="dk1"/>
                </a:solidFill>
                <a:latin typeface="Times New Roman"/>
                <a:ea typeface="Times New Roman"/>
                <a:cs typeface="Times New Roman"/>
                <a:sym typeface="Times New Roman"/>
              </a:defRPr>
            </a:lvl1pPr>
            <a:lvl2pPr indent="-500062" lvl="1" marL="3395663" marR="0" rtl="0" algn="l">
              <a:spcBef>
                <a:spcPts val="2560"/>
              </a:spcBef>
              <a:spcAft>
                <a:spcPts val="0"/>
              </a:spcAft>
              <a:buClr>
                <a:schemeClr val="dk1"/>
              </a:buClr>
              <a:buSzPct val="100000"/>
              <a:buFont typeface="Times New Roman"/>
              <a:buChar char="–"/>
              <a:defRPr b="0" i="0" sz="12800" u="none" cap="none" strike="noStrike">
                <a:solidFill>
                  <a:schemeClr val="dk1"/>
                </a:solidFill>
                <a:latin typeface="Times New Roman"/>
                <a:ea typeface="Times New Roman"/>
                <a:cs typeface="Times New Roman"/>
                <a:sym typeface="Times New Roman"/>
              </a:defRPr>
            </a:lvl2pPr>
            <a:lvl3pPr indent="-349250" lvl="2" marL="5226050" marR="0" rtl="0" algn="l">
              <a:spcBef>
                <a:spcPts val="2200"/>
              </a:spcBef>
              <a:spcAft>
                <a:spcPts val="0"/>
              </a:spcAft>
              <a:buClr>
                <a:schemeClr val="dk1"/>
              </a:buClr>
              <a:buSzPct val="100000"/>
              <a:buFont typeface="Times New Roman"/>
              <a:buChar char="•"/>
              <a:defRPr b="0" i="0" sz="11000" u="none" cap="none" strike="noStrike">
                <a:solidFill>
                  <a:schemeClr val="dk1"/>
                </a:solidFill>
                <a:latin typeface="Times New Roman"/>
                <a:ea typeface="Times New Roman"/>
                <a:cs typeface="Times New Roman"/>
                <a:sym typeface="Times New Roman"/>
              </a:defRPr>
            </a:lvl3pPr>
            <a:lvl4pPr indent="-468313" lvl="3" marL="7313613" marR="0" rtl="0" algn="l">
              <a:spcBef>
                <a:spcPts val="1840"/>
              </a:spcBef>
              <a:spcAft>
                <a:spcPts val="0"/>
              </a:spcAft>
              <a:buClr>
                <a:schemeClr val="dk1"/>
              </a:buClr>
              <a:buSzPct val="100000"/>
              <a:buFont typeface="Times New Roman"/>
              <a:buChar char="–"/>
              <a:defRPr b="0" i="0" sz="9200" u="none" cap="none" strike="noStrike">
                <a:solidFill>
                  <a:schemeClr val="dk1"/>
                </a:solidFill>
                <a:latin typeface="Times New Roman"/>
                <a:ea typeface="Times New Roman"/>
                <a:cs typeface="Times New Roman"/>
                <a:sym typeface="Times New Roman"/>
              </a:defRPr>
            </a:lvl4pPr>
            <a:lvl5pPr indent="-461963" lvl="4" marL="9402763" marR="0" rtl="0" algn="l">
              <a:spcBef>
                <a:spcPts val="1840"/>
              </a:spcBef>
              <a:spcAft>
                <a:spcPts val="0"/>
              </a:spcAft>
              <a:buClr>
                <a:schemeClr val="dk1"/>
              </a:buClr>
              <a:buSzPct val="100000"/>
              <a:buFont typeface="Times New Roman"/>
              <a:buChar char="»"/>
              <a:defRPr b="0" i="0" sz="9200" u="none" cap="none" strike="noStrike">
                <a:solidFill>
                  <a:schemeClr val="dk1"/>
                </a:solidFill>
                <a:latin typeface="Times New Roman"/>
                <a:ea typeface="Times New Roman"/>
                <a:cs typeface="Times New Roman"/>
                <a:sym typeface="Times New Roman"/>
              </a:defRPr>
            </a:lvl5pPr>
            <a:lvl6pPr indent="-466039" lvl="5" marL="9838640" marR="0" rtl="0" algn="l">
              <a:spcBef>
                <a:spcPts val="1840"/>
              </a:spcBef>
              <a:spcAft>
                <a:spcPts val="0"/>
              </a:spcAft>
              <a:buClr>
                <a:schemeClr val="dk1"/>
              </a:buClr>
              <a:buSzPct val="100000"/>
              <a:buFont typeface="Times New Roman"/>
              <a:buChar char="»"/>
              <a:defRPr b="0" i="0" sz="9200" u="none" cap="none" strike="noStrike">
                <a:solidFill>
                  <a:schemeClr val="dk1"/>
                </a:solidFill>
                <a:latin typeface="Times New Roman"/>
                <a:ea typeface="Times New Roman"/>
                <a:cs typeface="Times New Roman"/>
                <a:sym typeface="Times New Roman"/>
              </a:defRPr>
            </a:lvl6pPr>
            <a:lvl7pPr indent="-469631" lvl="6" marL="10274031" marR="0" rtl="0" algn="l">
              <a:spcBef>
                <a:spcPts val="1840"/>
              </a:spcBef>
              <a:spcAft>
                <a:spcPts val="0"/>
              </a:spcAft>
              <a:buClr>
                <a:schemeClr val="dk1"/>
              </a:buClr>
              <a:buSzPct val="100000"/>
              <a:buFont typeface="Times New Roman"/>
              <a:buChar char="»"/>
              <a:defRPr b="0" i="0" sz="9200" u="none" cap="none" strike="noStrike">
                <a:solidFill>
                  <a:schemeClr val="dk1"/>
                </a:solidFill>
                <a:latin typeface="Times New Roman"/>
                <a:ea typeface="Times New Roman"/>
                <a:cs typeface="Times New Roman"/>
                <a:sym typeface="Times New Roman"/>
              </a:defRPr>
            </a:lvl7pPr>
            <a:lvl8pPr indent="-460523" lvl="7" marL="10709423" marR="0" rtl="0" algn="l">
              <a:spcBef>
                <a:spcPts val="1840"/>
              </a:spcBef>
              <a:spcAft>
                <a:spcPts val="0"/>
              </a:spcAft>
              <a:buClr>
                <a:schemeClr val="dk1"/>
              </a:buClr>
              <a:buSzPct val="100000"/>
              <a:buFont typeface="Times New Roman"/>
              <a:buChar char="»"/>
              <a:defRPr b="0" i="0" sz="9200" u="none" cap="none" strike="noStrike">
                <a:solidFill>
                  <a:schemeClr val="dk1"/>
                </a:solidFill>
                <a:latin typeface="Times New Roman"/>
                <a:ea typeface="Times New Roman"/>
                <a:cs typeface="Times New Roman"/>
                <a:sym typeface="Times New Roman"/>
              </a:defRPr>
            </a:lvl8pPr>
            <a:lvl9pPr indent="-464115" lvl="8" marL="11144815" marR="0" rtl="0" algn="l">
              <a:spcBef>
                <a:spcPts val="1840"/>
              </a:spcBef>
              <a:spcAft>
                <a:spcPts val="0"/>
              </a:spcAft>
              <a:buClr>
                <a:schemeClr val="dk1"/>
              </a:buClr>
              <a:buSzPct val="100000"/>
              <a:buFont typeface="Times New Roman"/>
              <a:buChar char="»"/>
              <a:defRPr b="0" i="0" sz="9200" u="none" cap="none" strike="noStrike">
                <a:solidFill>
                  <a:schemeClr val="dk1"/>
                </a:solidFill>
                <a:latin typeface="Times New Roman"/>
                <a:ea typeface="Times New Roman"/>
                <a:cs typeface="Times New Roman"/>
                <a:sym typeface="Times New Roman"/>
              </a:defRPr>
            </a:lvl9pPr>
          </a:lstStyle>
          <a:p/>
        </p:txBody>
      </p:sp>
      <p:sp>
        <p:nvSpPr>
          <p:cNvPr id="81" name="Shape 81"/>
          <p:cNvSpPr txBox="1"/>
          <p:nvPr>
            <p:ph idx="10" type="dt"/>
          </p:nvPr>
        </p:nvSpPr>
        <p:spPr>
          <a:xfrm>
            <a:off x="3154363" y="28325762"/>
            <a:ext cx="8763000" cy="2074861"/>
          </a:xfrm>
          <a:prstGeom prst="rect">
            <a:avLst/>
          </a:prstGeom>
          <a:noFill/>
          <a:ln>
            <a:noFill/>
          </a:ln>
        </p:spPr>
        <p:txBody>
          <a:bodyPr anchorCtr="0" anchor="t" bIns="91425" lIns="91425" rIns="91425" tIns="91425"/>
          <a:lstStyle>
            <a:lvl1pPr indent="0" lvl="0" marL="0" marR="0" rtl="0" algn="l">
              <a:spcBef>
                <a:spcPts val="0"/>
              </a:spcBef>
              <a:spcAft>
                <a:spcPts val="0"/>
              </a:spcAft>
              <a:buNone/>
              <a:defRPr sz="6400">
                <a:solidFill>
                  <a:schemeClr val="dk1"/>
                </a:solidFill>
                <a:latin typeface="Times New Roman"/>
                <a:ea typeface="Times New Roman"/>
                <a:cs typeface="Times New Roman"/>
                <a:sym typeface="Times New Roman"/>
              </a:defRPr>
            </a:lvl1pPr>
            <a:lvl2pPr indent="22225" lvl="1" marL="43497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2pPr>
            <a:lvl3pPr indent="44450" lvl="2" marL="869950"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3pPr>
            <a:lvl4pPr indent="66675" lvl="3" marL="130492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4pPr>
            <a:lvl5pPr indent="87311" lvl="4" marL="1741488"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3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3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3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300" u="none" cap="none" strike="noStrike">
                <a:solidFill>
                  <a:schemeClr val="dk1"/>
                </a:solidFill>
                <a:latin typeface="Times New Roman"/>
                <a:ea typeface="Times New Roman"/>
                <a:cs typeface="Times New Roman"/>
                <a:sym typeface="Times New Roman"/>
              </a:defRPr>
            </a:lvl9pPr>
          </a:lstStyle>
          <a:p/>
        </p:txBody>
      </p:sp>
      <p:sp>
        <p:nvSpPr>
          <p:cNvPr id="82" name="Shape 82"/>
          <p:cNvSpPr txBox="1"/>
          <p:nvPr>
            <p:ph idx="11" type="ftr"/>
          </p:nvPr>
        </p:nvSpPr>
        <p:spPr>
          <a:xfrm>
            <a:off x="14371637" y="28325762"/>
            <a:ext cx="13319124" cy="2074861"/>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6400">
                <a:solidFill>
                  <a:schemeClr val="dk1"/>
                </a:solidFill>
                <a:latin typeface="Times New Roman"/>
                <a:ea typeface="Times New Roman"/>
                <a:cs typeface="Times New Roman"/>
                <a:sym typeface="Times New Roman"/>
              </a:defRPr>
            </a:lvl1pPr>
            <a:lvl2pPr indent="22225" lvl="1" marL="43497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2pPr>
            <a:lvl3pPr indent="44450" lvl="2" marL="869950"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3pPr>
            <a:lvl4pPr indent="66675" lvl="3" marL="130492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4pPr>
            <a:lvl5pPr indent="87311" lvl="4" marL="1741488"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3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3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3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300" u="none" cap="none" strike="noStrike">
                <a:solidFill>
                  <a:schemeClr val="dk1"/>
                </a:solidFill>
                <a:latin typeface="Times New Roman"/>
                <a:ea typeface="Times New Roman"/>
                <a:cs typeface="Times New Roman"/>
                <a:sym typeface="Times New Roman"/>
              </a:defRPr>
            </a:lvl9pPr>
          </a:lstStyle>
          <a:p/>
        </p:txBody>
      </p:sp>
      <p:sp>
        <p:nvSpPr>
          <p:cNvPr id="83" name="Shape 83"/>
          <p:cNvSpPr txBox="1"/>
          <p:nvPr>
            <p:ph idx="12" type="sldNum"/>
          </p:nvPr>
        </p:nvSpPr>
        <p:spPr>
          <a:xfrm>
            <a:off x="30145037" y="28325762"/>
            <a:ext cx="8763000" cy="2074861"/>
          </a:xfrm>
          <a:prstGeom prst="rect">
            <a:avLst/>
          </a:prstGeom>
          <a:noFill/>
          <a:ln>
            <a:noFill/>
          </a:ln>
        </p:spPr>
        <p:txBody>
          <a:bodyPr anchorCtr="0" anchor="t" bIns="208975" lIns="417950" rIns="417950" tIns="208975">
            <a:noAutofit/>
          </a:bodyPr>
          <a:lstStyle/>
          <a:p>
            <a:pPr indent="0" lvl="0" marL="0" marR="0" rtl="0" algn="r">
              <a:spcBef>
                <a:spcPts val="0"/>
              </a:spcBef>
              <a:spcAft>
                <a:spcPts val="0"/>
              </a:spcAft>
              <a:buSzPct val="25000"/>
              <a:buNone/>
            </a:pPr>
            <a:fld id="{00000000-1234-1234-1234-123412341234}" type="slidenum">
              <a:rPr lang="en-US" sz="6400">
                <a:solidFill>
                  <a:schemeClr val="dk1"/>
                </a:solidFill>
                <a:latin typeface="Times New Roman"/>
                <a:ea typeface="Times New Roman"/>
                <a:cs typeface="Times New Roman"/>
                <a:sym typeface="Times New Roman"/>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9" name="Shape 19"/>
        <p:cNvGrpSpPr/>
        <p:nvPr/>
      </p:nvGrpSpPr>
      <p:grpSpPr>
        <a:xfrm>
          <a:off x="0" y="0"/>
          <a:ext cx="0" cy="0"/>
          <a:chOff x="0" y="0"/>
          <a:chExt cx="0" cy="0"/>
        </a:xfrm>
      </p:grpSpPr>
      <p:sp>
        <p:nvSpPr>
          <p:cNvPr id="20" name="Shape 20"/>
          <p:cNvSpPr txBox="1"/>
          <p:nvPr>
            <p:ph type="ctrTitle"/>
          </p:nvPr>
        </p:nvSpPr>
        <p:spPr>
          <a:xfrm>
            <a:off x="3155289" y="9658525"/>
            <a:ext cx="35751823" cy="6662914"/>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1pPr>
            <a:lvl2pPr indent="0" lvl="1"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2pPr>
            <a:lvl3pPr indent="0" lvl="2"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3pPr>
            <a:lvl4pPr indent="0" lvl="3"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4pPr>
            <a:lvl5pPr indent="0" lvl="4"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5pPr>
            <a:lvl6pPr indent="-3591" lvl="5" marL="435391"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6pPr>
            <a:lvl7pPr indent="-7182" lvl="6" marL="870783"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7pPr>
            <a:lvl8pPr indent="-10775" lvl="7" marL="1306175"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8pPr>
            <a:lvl9pPr indent="-1665" lvl="8" marL="1741566"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9pPr>
          </a:lstStyle>
          <a:p/>
        </p:txBody>
      </p:sp>
      <p:sp>
        <p:nvSpPr>
          <p:cNvPr id="21" name="Shape 21"/>
          <p:cNvSpPr txBox="1"/>
          <p:nvPr>
            <p:ph idx="1" type="subTitle"/>
          </p:nvPr>
        </p:nvSpPr>
        <p:spPr>
          <a:xfrm>
            <a:off x="6309055" y="17616840"/>
            <a:ext cx="29444289" cy="7946318"/>
          </a:xfrm>
          <a:prstGeom prst="rect">
            <a:avLst/>
          </a:prstGeom>
          <a:noFill/>
          <a:ln>
            <a:noFill/>
          </a:ln>
        </p:spPr>
        <p:txBody>
          <a:bodyPr anchorCtr="0" anchor="t" bIns="91425" lIns="91425" rIns="91425" tIns="91425"/>
          <a:lstStyle>
            <a:lvl1pPr indent="0" lvl="0" marL="0" marR="0" rtl="0" algn="ctr">
              <a:spcBef>
                <a:spcPts val="2940"/>
              </a:spcBef>
              <a:spcAft>
                <a:spcPts val="0"/>
              </a:spcAft>
              <a:buClr>
                <a:schemeClr val="dk1"/>
              </a:buClr>
              <a:buFont typeface="Times New Roman"/>
              <a:buNone/>
              <a:defRPr b="0" i="0" sz="14700" u="none" cap="none" strike="noStrike">
                <a:solidFill>
                  <a:schemeClr val="dk1"/>
                </a:solidFill>
                <a:latin typeface="Times New Roman"/>
                <a:ea typeface="Times New Roman"/>
                <a:cs typeface="Times New Roman"/>
                <a:sym typeface="Times New Roman"/>
              </a:defRPr>
            </a:lvl1pPr>
            <a:lvl2pPr indent="-3591" lvl="1" marL="435391" marR="0" rtl="0" algn="ctr">
              <a:spcBef>
                <a:spcPts val="2560"/>
              </a:spcBef>
              <a:spcAft>
                <a:spcPts val="0"/>
              </a:spcAft>
              <a:buClr>
                <a:schemeClr val="dk1"/>
              </a:buClr>
              <a:buFont typeface="Times New Roman"/>
              <a:buNone/>
              <a:defRPr b="0" i="0" sz="12800" u="none" cap="none" strike="noStrike">
                <a:solidFill>
                  <a:schemeClr val="dk1"/>
                </a:solidFill>
                <a:latin typeface="Times New Roman"/>
                <a:ea typeface="Times New Roman"/>
                <a:cs typeface="Times New Roman"/>
                <a:sym typeface="Times New Roman"/>
              </a:defRPr>
            </a:lvl2pPr>
            <a:lvl3pPr indent="-7182" lvl="2" marL="870783" marR="0" rtl="0" algn="ctr">
              <a:spcBef>
                <a:spcPts val="2200"/>
              </a:spcBef>
              <a:spcAft>
                <a:spcPts val="0"/>
              </a:spcAft>
              <a:buClr>
                <a:schemeClr val="dk1"/>
              </a:buClr>
              <a:buFont typeface="Times New Roman"/>
              <a:buNone/>
              <a:defRPr b="0" i="0" sz="11000" u="none" cap="none" strike="noStrike">
                <a:solidFill>
                  <a:schemeClr val="dk1"/>
                </a:solidFill>
                <a:latin typeface="Times New Roman"/>
                <a:ea typeface="Times New Roman"/>
                <a:cs typeface="Times New Roman"/>
                <a:sym typeface="Times New Roman"/>
              </a:defRPr>
            </a:lvl3pPr>
            <a:lvl4pPr indent="-10775" lvl="3" marL="1306175" marR="0" rtl="0" algn="ctr">
              <a:spcBef>
                <a:spcPts val="1840"/>
              </a:spcBef>
              <a:spcAft>
                <a:spcPts val="0"/>
              </a:spcAft>
              <a:buClr>
                <a:schemeClr val="dk1"/>
              </a:buClr>
              <a:buFont typeface="Times New Roman"/>
              <a:buNone/>
              <a:defRPr b="0" i="0" sz="9200" u="none" cap="none" strike="noStrike">
                <a:solidFill>
                  <a:schemeClr val="dk1"/>
                </a:solidFill>
                <a:latin typeface="Times New Roman"/>
                <a:ea typeface="Times New Roman"/>
                <a:cs typeface="Times New Roman"/>
                <a:sym typeface="Times New Roman"/>
              </a:defRPr>
            </a:lvl4pPr>
            <a:lvl5pPr indent="-1665" lvl="4" marL="1741566" marR="0" rtl="0" algn="ctr">
              <a:spcBef>
                <a:spcPts val="1840"/>
              </a:spcBef>
              <a:spcAft>
                <a:spcPts val="0"/>
              </a:spcAft>
              <a:buClr>
                <a:schemeClr val="dk1"/>
              </a:buClr>
              <a:buFont typeface="Times New Roman"/>
              <a:buNone/>
              <a:defRPr b="0" i="0" sz="9200" u="none" cap="none" strike="noStrike">
                <a:solidFill>
                  <a:schemeClr val="dk1"/>
                </a:solidFill>
                <a:latin typeface="Times New Roman"/>
                <a:ea typeface="Times New Roman"/>
                <a:cs typeface="Times New Roman"/>
                <a:sym typeface="Times New Roman"/>
              </a:defRPr>
            </a:lvl5pPr>
            <a:lvl6pPr indent="-5258" lvl="5" marL="2176958" marR="0" rtl="0" algn="ctr">
              <a:spcBef>
                <a:spcPts val="1840"/>
              </a:spcBef>
              <a:spcAft>
                <a:spcPts val="0"/>
              </a:spcAft>
              <a:buClr>
                <a:schemeClr val="dk1"/>
              </a:buClr>
              <a:buFont typeface="Times New Roman"/>
              <a:buNone/>
              <a:defRPr b="0" i="0" sz="9200" u="none" cap="none" strike="noStrike">
                <a:solidFill>
                  <a:schemeClr val="dk1"/>
                </a:solidFill>
                <a:latin typeface="Times New Roman"/>
                <a:ea typeface="Times New Roman"/>
                <a:cs typeface="Times New Roman"/>
                <a:sym typeface="Times New Roman"/>
              </a:defRPr>
            </a:lvl6pPr>
            <a:lvl7pPr indent="-8849" lvl="6" marL="2612349" marR="0" rtl="0" algn="ctr">
              <a:spcBef>
                <a:spcPts val="1840"/>
              </a:spcBef>
              <a:spcAft>
                <a:spcPts val="0"/>
              </a:spcAft>
              <a:buClr>
                <a:schemeClr val="dk1"/>
              </a:buClr>
              <a:buFont typeface="Times New Roman"/>
              <a:buNone/>
              <a:defRPr b="0" i="0" sz="9200" u="none" cap="none" strike="noStrike">
                <a:solidFill>
                  <a:schemeClr val="dk1"/>
                </a:solidFill>
                <a:latin typeface="Times New Roman"/>
                <a:ea typeface="Times New Roman"/>
                <a:cs typeface="Times New Roman"/>
                <a:sym typeface="Times New Roman"/>
              </a:defRPr>
            </a:lvl7pPr>
            <a:lvl8pPr indent="-12440" lvl="7" marL="3047741" marR="0" rtl="0" algn="ctr">
              <a:spcBef>
                <a:spcPts val="1840"/>
              </a:spcBef>
              <a:spcAft>
                <a:spcPts val="0"/>
              </a:spcAft>
              <a:buClr>
                <a:schemeClr val="dk1"/>
              </a:buClr>
              <a:buFont typeface="Times New Roman"/>
              <a:buNone/>
              <a:defRPr b="0" i="0" sz="9200" u="none" cap="none" strike="noStrike">
                <a:solidFill>
                  <a:schemeClr val="dk1"/>
                </a:solidFill>
                <a:latin typeface="Times New Roman"/>
                <a:ea typeface="Times New Roman"/>
                <a:cs typeface="Times New Roman"/>
                <a:sym typeface="Times New Roman"/>
              </a:defRPr>
            </a:lvl8pPr>
            <a:lvl9pPr indent="-3331" lvl="8" marL="3483132" marR="0" rtl="0" algn="ctr">
              <a:spcBef>
                <a:spcPts val="1840"/>
              </a:spcBef>
              <a:spcAft>
                <a:spcPts val="0"/>
              </a:spcAft>
              <a:buClr>
                <a:schemeClr val="dk1"/>
              </a:buClr>
              <a:buFont typeface="Times New Roman"/>
              <a:buNone/>
              <a:defRPr b="0" i="0" sz="9200" u="none" cap="none" strike="noStrike">
                <a:solidFill>
                  <a:schemeClr val="dk1"/>
                </a:solidFill>
                <a:latin typeface="Times New Roman"/>
                <a:ea typeface="Times New Roman"/>
                <a:cs typeface="Times New Roman"/>
                <a:sym typeface="Times New Roman"/>
              </a:defRPr>
            </a:lvl9pPr>
          </a:lstStyle>
          <a:p/>
        </p:txBody>
      </p:sp>
      <p:sp>
        <p:nvSpPr>
          <p:cNvPr id="22" name="Shape 22"/>
          <p:cNvSpPr txBox="1"/>
          <p:nvPr>
            <p:ph idx="10" type="dt"/>
          </p:nvPr>
        </p:nvSpPr>
        <p:spPr>
          <a:xfrm>
            <a:off x="3154363" y="28325762"/>
            <a:ext cx="8763000" cy="2074861"/>
          </a:xfrm>
          <a:prstGeom prst="rect">
            <a:avLst/>
          </a:prstGeom>
          <a:noFill/>
          <a:ln>
            <a:noFill/>
          </a:ln>
        </p:spPr>
        <p:txBody>
          <a:bodyPr anchorCtr="0" anchor="t" bIns="91425" lIns="91425" rIns="91425" tIns="91425"/>
          <a:lstStyle>
            <a:lvl1pPr indent="0" lvl="0" marL="0" marR="0" rtl="0" algn="l">
              <a:spcBef>
                <a:spcPts val="0"/>
              </a:spcBef>
              <a:spcAft>
                <a:spcPts val="0"/>
              </a:spcAft>
              <a:buNone/>
              <a:defRPr sz="6400">
                <a:solidFill>
                  <a:schemeClr val="dk1"/>
                </a:solidFill>
                <a:latin typeface="Times New Roman"/>
                <a:ea typeface="Times New Roman"/>
                <a:cs typeface="Times New Roman"/>
                <a:sym typeface="Times New Roman"/>
              </a:defRPr>
            </a:lvl1pPr>
            <a:lvl2pPr indent="22225" lvl="1" marL="43497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2pPr>
            <a:lvl3pPr indent="44450" lvl="2" marL="869950"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3pPr>
            <a:lvl4pPr indent="66675" lvl="3" marL="130492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4pPr>
            <a:lvl5pPr indent="87311" lvl="4" marL="1741488"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3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3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3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300" u="none" cap="none" strike="noStrike">
                <a:solidFill>
                  <a:schemeClr val="dk1"/>
                </a:solidFill>
                <a:latin typeface="Times New Roman"/>
                <a:ea typeface="Times New Roman"/>
                <a:cs typeface="Times New Roman"/>
                <a:sym typeface="Times New Roman"/>
              </a:defRPr>
            </a:lvl9pPr>
          </a:lstStyle>
          <a:p/>
        </p:txBody>
      </p:sp>
      <p:sp>
        <p:nvSpPr>
          <p:cNvPr id="23" name="Shape 23"/>
          <p:cNvSpPr txBox="1"/>
          <p:nvPr>
            <p:ph idx="11" type="ftr"/>
          </p:nvPr>
        </p:nvSpPr>
        <p:spPr>
          <a:xfrm>
            <a:off x="14371637" y="28325762"/>
            <a:ext cx="13319124" cy="2074861"/>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6400">
                <a:solidFill>
                  <a:schemeClr val="dk1"/>
                </a:solidFill>
                <a:latin typeface="Times New Roman"/>
                <a:ea typeface="Times New Roman"/>
                <a:cs typeface="Times New Roman"/>
                <a:sym typeface="Times New Roman"/>
              </a:defRPr>
            </a:lvl1pPr>
            <a:lvl2pPr indent="22225" lvl="1" marL="43497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2pPr>
            <a:lvl3pPr indent="44450" lvl="2" marL="869950"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3pPr>
            <a:lvl4pPr indent="66675" lvl="3" marL="130492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4pPr>
            <a:lvl5pPr indent="87311" lvl="4" marL="1741488"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3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3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3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300" u="none" cap="none" strike="noStrike">
                <a:solidFill>
                  <a:schemeClr val="dk1"/>
                </a:solidFill>
                <a:latin typeface="Times New Roman"/>
                <a:ea typeface="Times New Roman"/>
                <a:cs typeface="Times New Roman"/>
                <a:sym typeface="Times New Roman"/>
              </a:defRPr>
            </a:lvl9pPr>
          </a:lstStyle>
          <a:p/>
        </p:txBody>
      </p:sp>
      <p:sp>
        <p:nvSpPr>
          <p:cNvPr id="24" name="Shape 24"/>
          <p:cNvSpPr txBox="1"/>
          <p:nvPr>
            <p:ph idx="12" type="sldNum"/>
          </p:nvPr>
        </p:nvSpPr>
        <p:spPr>
          <a:xfrm>
            <a:off x="30145037" y="28325762"/>
            <a:ext cx="8763000" cy="2074861"/>
          </a:xfrm>
          <a:prstGeom prst="rect">
            <a:avLst/>
          </a:prstGeom>
          <a:noFill/>
          <a:ln>
            <a:noFill/>
          </a:ln>
        </p:spPr>
        <p:txBody>
          <a:bodyPr anchorCtr="0" anchor="t" bIns="208975" lIns="417950" rIns="417950" tIns="208975">
            <a:noAutofit/>
          </a:bodyPr>
          <a:lstStyle/>
          <a:p>
            <a:pPr indent="0" lvl="0" marL="0" marR="0" rtl="0" algn="r">
              <a:spcBef>
                <a:spcPts val="0"/>
              </a:spcBef>
              <a:spcAft>
                <a:spcPts val="0"/>
              </a:spcAft>
              <a:buSzPct val="25000"/>
              <a:buNone/>
            </a:pPr>
            <a:fld id="{00000000-1234-1234-1234-123412341234}" type="slidenum">
              <a:rPr lang="en-US" sz="6400">
                <a:solidFill>
                  <a:schemeClr val="dk1"/>
                </a:solidFill>
                <a:latin typeface="Times New Roman"/>
                <a:ea typeface="Times New Roman"/>
                <a:cs typeface="Times New Roman"/>
                <a:sym typeface="Times New Roman"/>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5" name="Shape 25"/>
        <p:cNvGrpSpPr/>
        <p:nvPr/>
      </p:nvGrpSpPr>
      <p:grpSpPr>
        <a:xfrm>
          <a:off x="0" y="0"/>
          <a:ext cx="0" cy="0"/>
          <a:chOff x="0" y="0"/>
          <a:chExt cx="0" cy="0"/>
        </a:xfrm>
      </p:grpSpPr>
      <p:sp>
        <p:nvSpPr>
          <p:cNvPr id="26" name="Shape 26"/>
          <p:cNvSpPr txBox="1"/>
          <p:nvPr>
            <p:ph type="title"/>
          </p:nvPr>
        </p:nvSpPr>
        <p:spPr>
          <a:xfrm>
            <a:off x="3154363" y="2765425"/>
            <a:ext cx="35753674" cy="51816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1pPr>
            <a:lvl2pPr indent="0" lvl="1"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2pPr>
            <a:lvl3pPr indent="0" lvl="2"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3pPr>
            <a:lvl4pPr indent="0" lvl="3"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4pPr>
            <a:lvl5pPr indent="0" lvl="4"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5pPr>
            <a:lvl6pPr indent="-3591" lvl="5" marL="435391"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6pPr>
            <a:lvl7pPr indent="-7182" lvl="6" marL="870783"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7pPr>
            <a:lvl8pPr indent="-10775" lvl="7" marL="1306175"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8pPr>
            <a:lvl9pPr indent="-1665" lvl="8" marL="1741566"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9pPr>
          </a:lstStyle>
          <a:p/>
        </p:txBody>
      </p:sp>
      <p:sp>
        <p:nvSpPr>
          <p:cNvPr id="27" name="Shape 27"/>
          <p:cNvSpPr txBox="1"/>
          <p:nvPr>
            <p:ph idx="1" type="body"/>
          </p:nvPr>
        </p:nvSpPr>
        <p:spPr>
          <a:xfrm>
            <a:off x="3154363" y="8982075"/>
            <a:ext cx="35753674" cy="18653124"/>
          </a:xfrm>
          <a:prstGeom prst="rect">
            <a:avLst/>
          </a:prstGeom>
          <a:noFill/>
          <a:ln>
            <a:noFill/>
          </a:ln>
        </p:spPr>
        <p:txBody>
          <a:bodyPr anchorCtr="0" anchor="t" bIns="91425" lIns="91425" rIns="91425" tIns="91425"/>
          <a:lstStyle>
            <a:lvl1pPr indent="-633413" lvl="0" marL="1566863" marR="0" rtl="0" algn="l">
              <a:spcBef>
                <a:spcPts val="2940"/>
              </a:spcBef>
              <a:spcAft>
                <a:spcPts val="0"/>
              </a:spcAft>
              <a:buClr>
                <a:schemeClr val="dk1"/>
              </a:buClr>
              <a:buSzPct val="100000"/>
              <a:buFont typeface="Times New Roman"/>
              <a:buChar char="•"/>
              <a:defRPr b="0" i="0" sz="14700" u="none" cap="none" strike="noStrike">
                <a:solidFill>
                  <a:schemeClr val="dk1"/>
                </a:solidFill>
                <a:latin typeface="Times New Roman"/>
                <a:ea typeface="Times New Roman"/>
                <a:cs typeface="Times New Roman"/>
                <a:sym typeface="Times New Roman"/>
              </a:defRPr>
            </a:lvl1pPr>
            <a:lvl2pPr indent="-500062" lvl="1" marL="3395663" marR="0" rtl="0" algn="l">
              <a:spcBef>
                <a:spcPts val="2560"/>
              </a:spcBef>
              <a:spcAft>
                <a:spcPts val="0"/>
              </a:spcAft>
              <a:buClr>
                <a:schemeClr val="dk1"/>
              </a:buClr>
              <a:buSzPct val="100000"/>
              <a:buFont typeface="Times New Roman"/>
              <a:buChar char="–"/>
              <a:defRPr b="0" i="0" sz="12800" u="none" cap="none" strike="noStrike">
                <a:solidFill>
                  <a:schemeClr val="dk1"/>
                </a:solidFill>
                <a:latin typeface="Times New Roman"/>
                <a:ea typeface="Times New Roman"/>
                <a:cs typeface="Times New Roman"/>
                <a:sym typeface="Times New Roman"/>
              </a:defRPr>
            </a:lvl2pPr>
            <a:lvl3pPr indent="-349250" lvl="2" marL="5226050" marR="0" rtl="0" algn="l">
              <a:spcBef>
                <a:spcPts val="2200"/>
              </a:spcBef>
              <a:spcAft>
                <a:spcPts val="0"/>
              </a:spcAft>
              <a:buClr>
                <a:schemeClr val="dk1"/>
              </a:buClr>
              <a:buSzPct val="100000"/>
              <a:buFont typeface="Times New Roman"/>
              <a:buChar char="•"/>
              <a:defRPr b="0" i="0" sz="11000" u="none" cap="none" strike="noStrike">
                <a:solidFill>
                  <a:schemeClr val="dk1"/>
                </a:solidFill>
                <a:latin typeface="Times New Roman"/>
                <a:ea typeface="Times New Roman"/>
                <a:cs typeface="Times New Roman"/>
                <a:sym typeface="Times New Roman"/>
              </a:defRPr>
            </a:lvl3pPr>
            <a:lvl4pPr indent="-468313" lvl="3" marL="7313613" marR="0" rtl="0" algn="l">
              <a:spcBef>
                <a:spcPts val="1840"/>
              </a:spcBef>
              <a:spcAft>
                <a:spcPts val="0"/>
              </a:spcAft>
              <a:buClr>
                <a:schemeClr val="dk1"/>
              </a:buClr>
              <a:buSzPct val="100000"/>
              <a:buFont typeface="Times New Roman"/>
              <a:buChar char="–"/>
              <a:defRPr b="0" i="0" sz="9200" u="none" cap="none" strike="noStrike">
                <a:solidFill>
                  <a:schemeClr val="dk1"/>
                </a:solidFill>
                <a:latin typeface="Times New Roman"/>
                <a:ea typeface="Times New Roman"/>
                <a:cs typeface="Times New Roman"/>
                <a:sym typeface="Times New Roman"/>
              </a:defRPr>
            </a:lvl4pPr>
            <a:lvl5pPr indent="-461963" lvl="4" marL="9402763" marR="0" rtl="0" algn="l">
              <a:spcBef>
                <a:spcPts val="1840"/>
              </a:spcBef>
              <a:spcAft>
                <a:spcPts val="0"/>
              </a:spcAft>
              <a:buClr>
                <a:schemeClr val="dk1"/>
              </a:buClr>
              <a:buSzPct val="100000"/>
              <a:buFont typeface="Times New Roman"/>
              <a:buChar char="»"/>
              <a:defRPr b="0" i="0" sz="9200" u="none" cap="none" strike="noStrike">
                <a:solidFill>
                  <a:schemeClr val="dk1"/>
                </a:solidFill>
                <a:latin typeface="Times New Roman"/>
                <a:ea typeface="Times New Roman"/>
                <a:cs typeface="Times New Roman"/>
                <a:sym typeface="Times New Roman"/>
              </a:defRPr>
            </a:lvl5pPr>
            <a:lvl6pPr indent="-466039" lvl="5" marL="9838640" marR="0" rtl="0" algn="l">
              <a:spcBef>
                <a:spcPts val="1840"/>
              </a:spcBef>
              <a:spcAft>
                <a:spcPts val="0"/>
              </a:spcAft>
              <a:buClr>
                <a:schemeClr val="dk1"/>
              </a:buClr>
              <a:buSzPct val="100000"/>
              <a:buFont typeface="Times New Roman"/>
              <a:buChar char="»"/>
              <a:defRPr b="0" i="0" sz="9200" u="none" cap="none" strike="noStrike">
                <a:solidFill>
                  <a:schemeClr val="dk1"/>
                </a:solidFill>
                <a:latin typeface="Times New Roman"/>
                <a:ea typeface="Times New Roman"/>
                <a:cs typeface="Times New Roman"/>
                <a:sym typeface="Times New Roman"/>
              </a:defRPr>
            </a:lvl6pPr>
            <a:lvl7pPr indent="-469631" lvl="6" marL="10274031" marR="0" rtl="0" algn="l">
              <a:spcBef>
                <a:spcPts val="1840"/>
              </a:spcBef>
              <a:spcAft>
                <a:spcPts val="0"/>
              </a:spcAft>
              <a:buClr>
                <a:schemeClr val="dk1"/>
              </a:buClr>
              <a:buSzPct val="100000"/>
              <a:buFont typeface="Times New Roman"/>
              <a:buChar char="»"/>
              <a:defRPr b="0" i="0" sz="9200" u="none" cap="none" strike="noStrike">
                <a:solidFill>
                  <a:schemeClr val="dk1"/>
                </a:solidFill>
                <a:latin typeface="Times New Roman"/>
                <a:ea typeface="Times New Roman"/>
                <a:cs typeface="Times New Roman"/>
                <a:sym typeface="Times New Roman"/>
              </a:defRPr>
            </a:lvl7pPr>
            <a:lvl8pPr indent="-460523" lvl="7" marL="10709423" marR="0" rtl="0" algn="l">
              <a:spcBef>
                <a:spcPts val="1840"/>
              </a:spcBef>
              <a:spcAft>
                <a:spcPts val="0"/>
              </a:spcAft>
              <a:buClr>
                <a:schemeClr val="dk1"/>
              </a:buClr>
              <a:buSzPct val="100000"/>
              <a:buFont typeface="Times New Roman"/>
              <a:buChar char="»"/>
              <a:defRPr b="0" i="0" sz="9200" u="none" cap="none" strike="noStrike">
                <a:solidFill>
                  <a:schemeClr val="dk1"/>
                </a:solidFill>
                <a:latin typeface="Times New Roman"/>
                <a:ea typeface="Times New Roman"/>
                <a:cs typeface="Times New Roman"/>
                <a:sym typeface="Times New Roman"/>
              </a:defRPr>
            </a:lvl8pPr>
            <a:lvl9pPr indent="-464115" lvl="8" marL="11144815" marR="0" rtl="0" algn="l">
              <a:spcBef>
                <a:spcPts val="1840"/>
              </a:spcBef>
              <a:spcAft>
                <a:spcPts val="0"/>
              </a:spcAft>
              <a:buClr>
                <a:schemeClr val="dk1"/>
              </a:buClr>
              <a:buSzPct val="100000"/>
              <a:buFont typeface="Times New Roman"/>
              <a:buChar char="»"/>
              <a:defRPr b="0" i="0" sz="9200" u="none" cap="none" strike="noStrike">
                <a:solidFill>
                  <a:schemeClr val="dk1"/>
                </a:solidFill>
                <a:latin typeface="Times New Roman"/>
                <a:ea typeface="Times New Roman"/>
                <a:cs typeface="Times New Roman"/>
                <a:sym typeface="Times New Roman"/>
              </a:defRPr>
            </a:lvl9pPr>
          </a:lstStyle>
          <a:p/>
        </p:txBody>
      </p:sp>
      <p:sp>
        <p:nvSpPr>
          <p:cNvPr id="28" name="Shape 28"/>
          <p:cNvSpPr txBox="1"/>
          <p:nvPr>
            <p:ph idx="10" type="dt"/>
          </p:nvPr>
        </p:nvSpPr>
        <p:spPr>
          <a:xfrm>
            <a:off x="3154363" y="28325762"/>
            <a:ext cx="8763000" cy="2074861"/>
          </a:xfrm>
          <a:prstGeom prst="rect">
            <a:avLst/>
          </a:prstGeom>
          <a:noFill/>
          <a:ln>
            <a:noFill/>
          </a:ln>
        </p:spPr>
        <p:txBody>
          <a:bodyPr anchorCtr="0" anchor="t" bIns="91425" lIns="91425" rIns="91425" tIns="91425"/>
          <a:lstStyle>
            <a:lvl1pPr indent="0" lvl="0" marL="0" marR="0" rtl="0" algn="l">
              <a:spcBef>
                <a:spcPts val="0"/>
              </a:spcBef>
              <a:spcAft>
                <a:spcPts val="0"/>
              </a:spcAft>
              <a:buNone/>
              <a:defRPr sz="6400">
                <a:solidFill>
                  <a:schemeClr val="dk1"/>
                </a:solidFill>
                <a:latin typeface="Times New Roman"/>
                <a:ea typeface="Times New Roman"/>
                <a:cs typeface="Times New Roman"/>
                <a:sym typeface="Times New Roman"/>
              </a:defRPr>
            </a:lvl1pPr>
            <a:lvl2pPr indent="22225" lvl="1" marL="43497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2pPr>
            <a:lvl3pPr indent="44450" lvl="2" marL="869950"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3pPr>
            <a:lvl4pPr indent="66675" lvl="3" marL="130492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4pPr>
            <a:lvl5pPr indent="87311" lvl="4" marL="1741488"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3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3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3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300" u="none" cap="none" strike="noStrike">
                <a:solidFill>
                  <a:schemeClr val="dk1"/>
                </a:solidFill>
                <a:latin typeface="Times New Roman"/>
                <a:ea typeface="Times New Roman"/>
                <a:cs typeface="Times New Roman"/>
                <a:sym typeface="Times New Roman"/>
              </a:defRPr>
            </a:lvl9pPr>
          </a:lstStyle>
          <a:p/>
        </p:txBody>
      </p:sp>
      <p:sp>
        <p:nvSpPr>
          <p:cNvPr id="29" name="Shape 29"/>
          <p:cNvSpPr txBox="1"/>
          <p:nvPr>
            <p:ph idx="11" type="ftr"/>
          </p:nvPr>
        </p:nvSpPr>
        <p:spPr>
          <a:xfrm>
            <a:off x="14371637" y="28325762"/>
            <a:ext cx="13319124" cy="2074861"/>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6400">
                <a:solidFill>
                  <a:schemeClr val="dk1"/>
                </a:solidFill>
                <a:latin typeface="Times New Roman"/>
                <a:ea typeface="Times New Roman"/>
                <a:cs typeface="Times New Roman"/>
                <a:sym typeface="Times New Roman"/>
              </a:defRPr>
            </a:lvl1pPr>
            <a:lvl2pPr indent="22225" lvl="1" marL="43497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2pPr>
            <a:lvl3pPr indent="44450" lvl="2" marL="869950"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3pPr>
            <a:lvl4pPr indent="66675" lvl="3" marL="130492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4pPr>
            <a:lvl5pPr indent="87311" lvl="4" marL="1741488"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3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3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3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300" u="none" cap="none" strike="noStrike">
                <a:solidFill>
                  <a:schemeClr val="dk1"/>
                </a:solidFill>
                <a:latin typeface="Times New Roman"/>
                <a:ea typeface="Times New Roman"/>
                <a:cs typeface="Times New Roman"/>
                <a:sym typeface="Times New Roman"/>
              </a:defRPr>
            </a:lvl9pPr>
          </a:lstStyle>
          <a:p/>
        </p:txBody>
      </p:sp>
      <p:sp>
        <p:nvSpPr>
          <p:cNvPr id="30" name="Shape 30"/>
          <p:cNvSpPr txBox="1"/>
          <p:nvPr>
            <p:ph idx="12" type="sldNum"/>
          </p:nvPr>
        </p:nvSpPr>
        <p:spPr>
          <a:xfrm>
            <a:off x="30145037" y="28325762"/>
            <a:ext cx="8763000" cy="2074861"/>
          </a:xfrm>
          <a:prstGeom prst="rect">
            <a:avLst/>
          </a:prstGeom>
          <a:noFill/>
          <a:ln>
            <a:noFill/>
          </a:ln>
        </p:spPr>
        <p:txBody>
          <a:bodyPr anchorCtr="0" anchor="t" bIns="208975" lIns="417950" rIns="417950" tIns="208975">
            <a:noAutofit/>
          </a:bodyPr>
          <a:lstStyle/>
          <a:p>
            <a:pPr indent="0" lvl="0" marL="0" marR="0" rtl="0" algn="r">
              <a:spcBef>
                <a:spcPts val="0"/>
              </a:spcBef>
              <a:spcAft>
                <a:spcPts val="0"/>
              </a:spcAft>
              <a:buSzPct val="25000"/>
              <a:buNone/>
            </a:pPr>
            <a:fld id="{00000000-1234-1234-1234-123412341234}" type="slidenum">
              <a:rPr lang="en-US" sz="6400">
                <a:solidFill>
                  <a:schemeClr val="dk1"/>
                </a:solidFill>
                <a:latin typeface="Times New Roman"/>
                <a:ea typeface="Times New Roman"/>
                <a:cs typeface="Times New Roman"/>
                <a:sym typeface="Times New Roman"/>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1" name="Shape 31"/>
        <p:cNvGrpSpPr/>
        <p:nvPr/>
      </p:nvGrpSpPr>
      <p:grpSpPr>
        <a:xfrm>
          <a:off x="0" y="0"/>
          <a:ext cx="0" cy="0"/>
          <a:chOff x="0" y="0"/>
          <a:chExt cx="0" cy="0"/>
        </a:xfrm>
      </p:grpSpPr>
      <p:sp>
        <p:nvSpPr>
          <p:cNvPr id="32" name="Shape 32"/>
          <p:cNvSpPr txBox="1"/>
          <p:nvPr>
            <p:ph type="title"/>
          </p:nvPr>
        </p:nvSpPr>
        <p:spPr>
          <a:xfrm>
            <a:off x="3322637" y="19978248"/>
            <a:ext cx="35753345" cy="6174139"/>
          </a:xfrm>
          <a:prstGeom prst="rect">
            <a:avLst/>
          </a:prstGeom>
          <a:noFill/>
          <a:ln>
            <a:noFill/>
          </a:ln>
        </p:spPr>
        <p:txBody>
          <a:bodyPr anchorCtr="0" anchor="t" bIns="91425" lIns="91425" rIns="91425" tIns="91425"/>
          <a:lstStyle>
            <a:lvl1pPr indent="0" lvl="0" marL="0" marR="0" rtl="0" algn="l">
              <a:spcBef>
                <a:spcPts val="0"/>
              </a:spcBef>
              <a:spcAft>
                <a:spcPts val="0"/>
              </a:spcAft>
              <a:buNone/>
              <a:defRPr b="1" i="0" sz="3800" u="none" cap="none" strike="noStrike">
                <a:solidFill>
                  <a:schemeClr val="dk2"/>
                </a:solidFill>
                <a:latin typeface="Times New Roman"/>
                <a:ea typeface="Times New Roman"/>
                <a:cs typeface="Times New Roman"/>
                <a:sym typeface="Times New Roman"/>
              </a:defRPr>
            </a:lvl1pPr>
            <a:lvl2pPr indent="0" lvl="1"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2pPr>
            <a:lvl3pPr indent="0" lvl="2"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3pPr>
            <a:lvl4pPr indent="0" lvl="3"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4pPr>
            <a:lvl5pPr indent="0" lvl="4"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5pPr>
            <a:lvl6pPr indent="-3591" lvl="5" marL="435391"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6pPr>
            <a:lvl7pPr indent="-7182" lvl="6" marL="870783"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7pPr>
            <a:lvl8pPr indent="-10775" lvl="7" marL="1306175"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8pPr>
            <a:lvl9pPr indent="-1665" lvl="8" marL="1741566"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9pPr>
          </a:lstStyle>
          <a:p/>
        </p:txBody>
      </p:sp>
      <p:sp>
        <p:nvSpPr>
          <p:cNvPr id="33" name="Shape 33"/>
          <p:cNvSpPr txBox="1"/>
          <p:nvPr>
            <p:ph idx="1" type="body"/>
          </p:nvPr>
        </p:nvSpPr>
        <p:spPr>
          <a:xfrm>
            <a:off x="3322637" y="13177396"/>
            <a:ext cx="35753345" cy="6800849"/>
          </a:xfrm>
          <a:prstGeom prst="rect">
            <a:avLst/>
          </a:prstGeom>
          <a:noFill/>
          <a:ln>
            <a:noFill/>
          </a:ln>
        </p:spPr>
        <p:txBody>
          <a:bodyPr anchorCtr="0" anchor="b" bIns="91425" lIns="91425" rIns="91425" tIns="91425"/>
          <a:lstStyle>
            <a:lvl1pPr indent="0" lvl="0" marL="0" marR="0" rtl="0" algn="l">
              <a:spcBef>
                <a:spcPts val="380"/>
              </a:spcBef>
              <a:spcAft>
                <a:spcPts val="0"/>
              </a:spcAft>
              <a:buClr>
                <a:schemeClr val="dk1"/>
              </a:buClr>
              <a:buFont typeface="Times New Roman"/>
              <a:buNone/>
              <a:defRPr b="0" i="0" sz="1900" u="none" cap="none" strike="noStrike">
                <a:solidFill>
                  <a:schemeClr val="dk1"/>
                </a:solidFill>
                <a:latin typeface="Times New Roman"/>
                <a:ea typeface="Times New Roman"/>
                <a:cs typeface="Times New Roman"/>
                <a:sym typeface="Times New Roman"/>
              </a:defRPr>
            </a:lvl1pPr>
            <a:lvl2pPr indent="-3591" lvl="1" marL="435391" marR="0" rtl="0" algn="l">
              <a:spcBef>
                <a:spcPts val="340"/>
              </a:spcBef>
              <a:spcAft>
                <a:spcPts val="0"/>
              </a:spcAft>
              <a:buClr>
                <a:schemeClr val="dk1"/>
              </a:buClr>
              <a:buFont typeface="Times New Roman"/>
              <a:buNone/>
              <a:defRPr b="0" i="0" sz="1700" u="none" cap="none" strike="noStrike">
                <a:solidFill>
                  <a:schemeClr val="dk1"/>
                </a:solidFill>
                <a:latin typeface="Times New Roman"/>
                <a:ea typeface="Times New Roman"/>
                <a:cs typeface="Times New Roman"/>
                <a:sym typeface="Times New Roman"/>
              </a:defRPr>
            </a:lvl2pPr>
            <a:lvl3pPr indent="-7182" lvl="2" marL="870783" marR="0" rtl="0" algn="l">
              <a:spcBef>
                <a:spcPts val="300"/>
              </a:spcBef>
              <a:spcAft>
                <a:spcPts val="0"/>
              </a:spcAft>
              <a:buClr>
                <a:schemeClr val="dk1"/>
              </a:buClr>
              <a:buFont typeface="Times New Roman"/>
              <a:buNone/>
              <a:defRPr b="0" i="0" sz="1500" u="none" cap="none" strike="noStrike">
                <a:solidFill>
                  <a:schemeClr val="dk1"/>
                </a:solidFill>
                <a:latin typeface="Times New Roman"/>
                <a:ea typeface="Times New Roman"/>
                <a:cs typeface="Times New Roman"/>
                <a:sym typeface="Times New Roman"/>
              </a:defRPr>
            </a:lvl3pPr>
            <a:lvl4pPr indent="-10775" lvl="3" marL="1306175" marR="0" rtl="0" algn="l">
              <a:spcBef>
                <a:spcPts val="260"/>
              </a:spcBef>
              <a:spcAft>
                <a:spcPts val="0"/>
              </a:spcAft>
              <a:buClr>
                <a:schemeClr val="dk1"/>
              </a:buClr>
              <a:buFont typeface="Times New Roman"/>
              <a:buNone/>
              <a:defRPr b="0" i="0" sz="1300" u="none" cap="none" strike="noStrike">
                <a:solidFill>
                  <a:schemeClr val="dk1"/>
                </a:solidFill>
                <a:latin typeface="Times New Roman"/>
                <a:ea typeface="Times New Roman"/>
                <a:cs typeface="Times New Roman"/>
                <a:sym typeface="Times New Roman"/>
              </a:defRPr>
            </a:lvl4pPr>
            <a:lvl5pPr indent="-1665" lvl="4" marL="1741566" marR="0" rtl="0" algn="l">
              <a:spcBef>
                <a:spcPts val="260"/>
              </a:spcBef>
              <a:spcAft>
                <a:spcPts val="0"/>
              </a:spcAft>
              <a:buClr>
                <a:schemeClr val="dk1"/>
              </a:buClr>
              <a:buFont typeface="Times New Roman"/>
              <a:buNone/>
              <a:defRPr b="0" i="0" sz="1300" u="none" cap="none" strike="noStrike">
                <a:solidFill>
                  <a:schemeClr val="dk1"/>
                </a:solidFill>
                <a:latin typeface="Times New Roman"/>
                <a:ea typeface="Times New Roman"/>
                <a:cs typeface="Times New Roman"/>
                <a:sym typeface="Times New Roman"/>
              </a:defRPr>
            </a:lvl5pPr>
            <a:lvl6pPr indent="-5258" lvl="5" marL="2176958" marR="0" rtl="0" algn="l">
              <a:spcBef>
                <a:spcPts val="260"/>
              </a:spcBef>
              <a:spcAft>
                <a:spcPts val="0"/>
              </a:spcAft>
              <a:buClr>
                <a:schemeClr val="dk1"/>
              </a:buClr>
              <a:buFont typeface="Times New Roman"/>
              <a:buNone/>
              <a:defRPr b="0" i="0" sz="1300" u="none" cap="none" strike="noStrike">
                <a:solidFill>
                  <a:schemeClr val="dk1"/>
                </a:solidFill>
                <a:latin typeface="Times New Roman"/>
                <a:ea typeface="Times New Roman"/>
                <a:cs typeface="Times New Roman"/>
                <a:sym typeface="Times New Roman"/>
              </a:defRPr>
            </a:lvl6pPr>
            <a:lvl7pPr indent="-8849" lvl="6" marL="2612349" marR="0" rtl="0" algn="l">
              <a:spcBef>
                <a:spcPts val="260"/>
              </a:spcBef>
              <a:spcAft>
                <a:spcPts val="0"/>
              </a:spcAft>
              <a:buClr>
                <a:schemeClr val="dk1"/>
              </a:buClr>
              <a:buFont typeface="Times New Roman"/>
              <a:buNone/>
              <a:defRPr b="0" i="0" sz="1300" u="none" cap="none" strike="noStrike">
                <a:solidFill>
                  <a:schemeClr val="dk1"/>
                </a:solidFill>
                <a:latin typeface="Times New Roman"/>
                <a:ea typeface="Times New Roman"/>
                <a:cs typeface="Times New Roman"/>
                <a:sym typeface="Times New Roman"/>
              </a:defRPr>
            </a:lvl7pPr>
            <a:lvl8pPr indent="-12440" lvl="7" marL="3047741" marR="0" rtl="0" algn="l">
              <a:spcBef>
                <a:spcPts val="260"/>
              </a:spcBef>
              <a:spcAft>
                <a:spcPts val="0"/>
              </a:spcAft>
              <a:buClr>
                <a:schemeClr val="dk1"/>
              </a:buClr>
              <a:buFont typeface="Times New Roman"/>
              <a:buNone/>
              <a:defRPr b="0" i="0" sz="1300" u="none" cap="none" strike="noStrike">
                <a:solidFill>
                  <a:schemeClr val="dk1"/>
                </a:solidFill>
                <a:latin typeface="Times New Roman"/>
                <a:ea typeface="Times New Roman"/>
                <a:cs typeface="Times New Roman"/>
                <a:sym typeface="Times New Roman"/>
              </a:defRPr>
            </a:lvl8pPr>
            <a:lvl9pPr indent="-3331" lvl="8" marL="3483132" marR="0" rtl="0" algn="l">
              <a:spcBef>
                <a:spcPts val="260"/>
              </a:spcBef>
              <a:spcAft>
                <a:spcPts val="0"/>
              </a:spcAft>
              <a:buClr>
                <a:schemeClr val="dk1"/>
              </a:buClr>
              <a:buFont typeface="Times New Roman"/>
              <a:buNone/>
              <a:defRPr b="0" i="0" sz="1300" u="none" cap="none" strike="noStrike">
                <a:solidFill>
                  <a:schemeClr val="dk1"/>
                </a:solidFill>
                <a:latin typeface="Times New Roman"/>
                <a:ea typeface="Times New Roman"/>
                <a:cs typeface="Times New Roman"/>
                <a:sym typeface="Times New Roman"/>
              </a:defRPr>
            </a:lvl9pPr>
          </a:lstStyle>
          <a:p/>
        </p:txBody>
      </p:sp>
      <p:sp>
        <p:nvSpPr>
          <p:cNvPr id="34" name="Shape 34"/>
          <p:cNvSpPr txBox="1"/>
          <p:nvPr>
            <p:ph idx="10" type="dt"/>
          </p:nvPr>
        </p:nvSpPr>
        <p:spPr>
          <a:xfrm>
            <a:off x="3154363" y="28325762"/>
            <a:ext cx="8763000" cy="2074861"/>
          </a:xfrm>
          <a:prstGeom prst="rect">
            <a:avLst/>
          </a:prstGeom>
          <a:noFill/>
          <a:ln>
            <a:noFill/>
          </a:ln>
        </p:spPr>
        <p:txBody>
          <a:bodyPr anchorCtr="0" anchor="t" bIns="91425" lIns="91425" rIns="91425" tIns="91425"/>
          <a:lstStyle>
            <a:lvl1pPr indent="0" lvl="0" marL="0" marR="0" rtl="0" algn="l">
              <a:spcBef>
                <a:spcPts val="0"/>
              </a:spcBef>
              <a:spcAft>
                <a:spcPts val="0"/>
              </a:spcAft>
              <a:buNone/>
              <a:defRPr sz="6400">
                <a:solidFill>
                  <a:schemeClr val="dk1"/>
                </a:solidFill>
                <a:latin typeface="Times New Roman"/>
                <a:ea typeface="Times New Roman"/>
                <a:cs typeface="Times New Roman"/>
                <a:sym typeface="Times New Roman"/>
              </a:defRPr>
            </a:lvl1pPr>
            <a:lvl2pPr indent="22225" lvl="1" marL="43497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2pPr>
            <a:lvl3pPr indent="44450" lvl="2" marL="869950"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3pPr>
            <a:lvl4pPr indent="66675" lvl="3" marL="130492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4pPr>
            <a:lvl5pPr indent="87311" lvl="4" marL="1741488"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3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3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3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300" u="none" cap="none" strike="noStrike">
                <a:solidFill>
                  <a:schemeClr val="dk1"/>
                </a:solidFill>
                <a:latin typeface="Times New Roman"/>
                <a:ea typeface="Times New Roman"/>
                <a:cs typeface="Times New Roman"/>
                <a:sym typeface="Times New Roman"/>
              </a:defRPr>
            </a:lvl9pPr>
          </a:lstStyle>
          <a:p/>
        </p:txBody>
      </p:sp>
      <p:sp>
        <p:nvSpPr>
          <p:cNvPr id="35" name="Shape 35"/>
          <p:cNvSpPr txBox="1"/>
          <p:nvPr>
            <p:ph idx="11" type="ftr"/>
          </p:nvPr>
        </p:nvSpPr>
        <p:spPr>
          <a:xfrm>
            <a:off x="14371637" y="28325762"/>
            <a:ext cx="13319124" cy="2074861"/>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6400">
                <a:solidFill>
                  <a:schemeClr val="dk1"/>
                </a:solidFill>
                <a:latin typeface="Times New Roman"/>
                <a:ea typeface="Times New Roman"/>
                <a:cs typeface="Times New Roman"/>
                <a:sym typeface="Times New Roman"/>
              </a:defRPr>
            </a:lvl1pPr>
            <a:lvl2pPr indent="22225" lvl="1" marL="43497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2pPr>
            <a:lvl3pPr indent="44450" lvl="2" marL="869950"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3pPr>
            <a:lvl4pPr indent="66675" lvl="3" marL="130492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4pPr>
            <a:lvl5pPr indent="87311" lvl="4" marL="1741488"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3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3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3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300" u="none" cap="none" strike="noStrike">
                <a:solidFill>
                  <a:schemeClr val="dk1"/>
                </a:solidFill>
                <a:latin typeface="Times New Roman"/>
                <a:ea typeface="Times New Roman"/>
                <a:cs typeface="Times New Roman"/>
                <a:sym typeface="Times New Roman"/>
              </a:defRPr>
            </a:lvl9pPr>
          </a:lstStyle>
          <a:p/>
        </p:txBody>
      </p:sp>
      <p:sp>
        <p:nvSpPr>
          <p:cNvPr id="36" name="Shape 36"/>
          <p:cNvSpPr txBox="1"/>
          <p:nvPr>
            <p:ph idx="12" type="sldNum"/>
          </p:nvPr>
        </p:nvSpPr>
        <p:spPr>
          <a:xfrm>
            <a:off x="30145037" y="28325762"/>
            <a:ext cx="8763000" cy="2074861"/>
          </a:xfrm>
          <a:prstGeom prst="rect">
            <a:avLst/>
          </a:prstGeom>
          <a:noFill/>
          <a:ln>
            <a:noFill/>
          </a:ln>
        </p:spPr>
        <p:txBody>
          <a:bodyPr anchorCtr="0" anchor="t" bIns="208975" lIns="417950" rIns="417950" tIns="208975">
            <a:noAutofit/>
          </a:bodyPr>
          <a:lstStyle/>
          <a:p>
            <a:pPr indent="0" lvl="0" marL="0" marR="0" rtl="0" algn="r">
              <a:spcBef>
                <a:spcPts val="0"/>
              </a:spcBef>
              <a:spcAft>
                <a:spcPts val="0"/>
              </a:spcAft>
              <a:buSzPct val="25000"/>
              <a:buNone/>
            </a:pPr>
            <a:fld id="{00000000-1234-1234-1234-123412341234}" type="slidenum">
              <a:rPr lang="en-US" sz="6400">
                <a:solidFill>
                  <a:schemeClr val="dk1"/>
                </a:solidFill>
                <a:latin typeface="Times New Roman"/>
                <a:ea typeface="Times New Roman"/>
                <a:cs typeface="Times New Roman"/>
                <a:sym typeface="Times New Roman"/>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7" name="Shape 37"/>
        <p:cNvGrpSpPr/>
        <p:nvPr/>
      </p:nvGrpSpPr>
      <p:grpSpPr>
        <a:xfrm>
          <a:off x="0" y="0"/>
          <a:ext cx="0" cy="0"/>
          <a:chOff x="0" y="0"/>
          <a:chExt cx="0" cy="0"/>
        </a:xfrm>
      </p:grpSpPr>
      <p:sp>
        <p:nvSpPr>
          <p:cNvPr id="38" name="Shape 38"/>
          <p:cNvSpPr txBox="1"/>
          <p:nvPr>
            <p:ph type="title"/>
          </p:nvPr>
        </p:nvSpPr>
        <p:spPr>
          <a:xfrm>
            <a:off x="3154363" y="2765425"/>
            <a:ext cx="35753674" cy="51816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1pPr>
            <a:lvl2pPr indent="0" lvl="1"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2pPr>
            <a:lvl3pPr indent="0" lvl="2"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3pPr>
            <a:lvl4pPr indent="0" lvl="3"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4pPr>
            <a:lvl5pPr indent="0" lvl="4"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5pPr>
            <a:lvl6pPr indent="-3591" lvl="5" marL="435391"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6pPr>
            <a:lvl7pPr indent="-7182" lvl="6" marL="870783"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7pPr>
            <a:lvl8pPr indent="-10775" lvl="7" marL="1306175"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8pPr>
            <a:lvl9pPr indent="-1665" lvl="8" marL="1741566"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9pPr>
          </a:lstStyle>
          <a:p/>
        </p:txBody>
      </p:sp>
      <p:sp>
        <p:nvSpPr>
          <p:cNvPr id="39" name="Shape 39"/>
          <p:cNvSpPr txBox="1"/>
          <p:nvPr>
            <p:ph idx="1" type="body"/>
          </p:nvPr>
        </p:nvSpPr>
        <p:spPr>
          <a:xfrm>
            <a:off x="3153767" y="8982340"/>
            <a:ext cx="17804407" cy="18652859"/>
          </a:xfrm>
          <a:prstGeom prst="rect">
            <a:avLst/>
          </a:prstGeom>
          <a:noFill/>
          <a:ln>
            <a:noFill/>
          </a:ln>
        </p:spPr>
        <p:txBody>
          <a:bodyPr anchorCtr="0" anchor="t" bIns="91425" lIns="91425" rIns="91425" tIns="91425"/>
          <a:lstStyle>
            <a:lvl1pPr indent="-1395413" lvl="0" marL="1566863" marR="0" rtl="0" algn="l">
              <a:spcBef>
                <a:spcPts val="540"/>
              </a:spcBef>
              <a:spcAft>
                <a:spcPts val="0"/>
              </a:spcAft>
              <a:buClr>
                <a:schemeClr val="dk1"/>
              </a:buClr>
              <a:buSzPct val="100000"/>
              <a:buFont typeface="Times New Roman"/>
              <a:buChar char="•"/>
              <a:defRPr b="0" i="0" sz="2700" u="none" cap="none" strike="noStrike">
                <a:solidFill>
                  <a:schemeClr val="dk1"/>
                </a:solidFill>
                <a:latin typeface="Times New Roman"/>
                <a:ea typeface="Times New Roman"/>
                <a:cs typeface="Times New Roman"/>
                <a:sym typeface="Times New Roman"/>
              </a:defRPr>
            </a:lvl1pPr>
            <a:lvl2pPr indent="-1166812" lvl="1" marL="3395663" marR="0" rtl="0" algn="l">
              <a:spcBef>
                <a:spcPts val="460"/>
              </a:spcBef>
              <a:spcAft>
                <a:spcPts val="0"/>
              </a:spcAft>
              <a:buClr>
                <a:schemeClr val="dk1"/>
              </a:buClr>
              <a:buSzPct val="100000"/>
              <a:buFont typeface="Times New Roman"/>
              <a:buChar char="–"/>
              <a:defRPr b="0" i="0" sz="2300" u="none" cap="none" strike="noStrike">
                <a:solidFill>
                  <a:schemeClr val="dk1"/>
                </a:solidFill>
                <a:latin typeface="Times New Roman"/>
                <a:ea typeface="Times New Roman"/>
                <a:cs typeface="Times New Roman"/>
                <a:sym typeface="Times New Roman"/>
              </a:defRPr>
            </a:lvl2pPr>
            <a:lvl3pPr indent="-927100" lvl="2" marL="5226050" marR="0" rtl="0" algn="l">
              <a:spcBef>
                <a:spcPts val="380"/>
              </a:spcBef>
              <a:spcAft>
                <a:spcPts val="0"/>
              </a:spcAft>
              <a:buClr>
                <a:schemeClr val="dk1"/>
              </a:buClr>
              <a:buSzPct val="100000"/>
              <a:buFont typeface="Times New Roman"/>
              <a:buChar char="•"/>
              <a:defRPr b="0" i="0" sz="1900" u="none" cap="none" strike="noStrike">
                <a:solidFill>
                  <a:schemeClr val="dk1"/>
                </a:solidFill>
                <a:latin typeface="Times New Roman"/>
                <a:ea typeface="Times New Roman"/>
                <a:cs typeface="Times New Roman"/>
                <a:sym typeface="Times New Roman"/>
              </a:defRPr>
            </a:lvl3pPr>
            <a:lvl4pPr indent="-944563" lvl="3" marL="7313613" marR="0" rtl="0" algn="l">
              <a:spcBef>
                <a:spcPts val="340"/>
              </a:spcBef>
              <a:spcAft>
                <a:spcPts val="0"/>
              </a:spcAft>
              <a:buClr>
                <a:schemeClr val="dk1"/>
              </a:buClr>
              <a:buSzPct val="100000"/>
              <a:buFont typeface="Times New Roman"/>
              <a:buChar char="–"/>
              <a:defRPr b="0" i="0" sz="1700" u="none" cap="none" strike="noStrike">
                <a:solidFill>
                  <a:schemeClr val="dk1"/>
                </a:solidFill>
                <a:latin typeface="Times New Roman"/>
                <a:ea typeface="Times New Roman"/>
                <a:cs typeface="Times New Roman"/>
                <a:sym typeface="Times New Roman"/>
              </a:defRPr>
            </a:lvl4pPr>
            <a:lvl5pPr indent="-938213" lvl="4" marL="9402763" marR="0" rtl="0" algn="l">
              <a:spcBef>
                <a:spcPts val="340"/>
              </a:spcBef>
              <a:spcAft>
                <a:spcPts val="0"/>
              </a:spcAft>
              <a:buClr>
                <a:schemeClr val="dk1"/>
              </a:buClr>
              <a:buSzPct val="100000"/>
              <a:buFont typeface="Times New Roman"/>
              <a:buChar char="»"/>
              <a:defRPr b="0" i="0" sz="1700" u="none" cap="none" strike="noStrike">
                <a:solidFill>
                  <a:schemeClr val="dk1"/>
                </a:solidFill>
                <a:latin typeface="Times New Roman"/>
                <a:ea typeface="Times New Roman"/>
                <a:cs typeface="Times New Roman"/>
                <a:sym typeface="Times New Roman"/>
              </a:defRPr>
            </a:lvl5pPr>
            <a:lvl6pPr indent="-942289" lvl="5" marL="9838640" marR="0" rtl="0" algn="l">
              <a:spcBef>
                <a:spcPts val="340"/>
              </a:spcBef>
              <a:spcAft>
                <a:spcPts val="0"/>
              </a:spcAft>
              <a:buClr>
                <a:schemeClr val="dk1"/>
              </a:buClr>
              <a:buSzPct val="100000"/>
              <a:buFont typeface="Times New Roman"/>
              <a:buChar char="»"/>
              <a:defRPr b="0" i="0" sz="1700" u="none" cap="none" strike="noStrike">
                <a:solidFill>
                  <a:schemeClr val="dk1"/>
                </a:solidFill>
                <a:latin typeface="Times New Roman"/>
                <a:ea typeface="Times New Roman"/>
                <a:cs typeface="Times New Roman"/>
                <a:sym typeface="Times New Roman"/>
              </a:defRPr>
            </a:lvl6pPr>
            <a:lvl7pPr indent="-945881" lvl="6" marL="10274031" marR="0" rtl="0" algn="l">
              <a:spcBef>
                <a:spcPts val="340"/>
              </a:spcBef>
              <a:spcAft>
                <a:spcPts val="0"/>
              </a:spcAft>
              <a:buClr>
                <a:schemeClr val="dk1"/>
              </a:buClr>
              <a:buSzPct val="100000"/>
              <a:buFont typeface="Times New Roman"/>
              <a:buChar char="»"/>
              <a:defRPr b="0" i="0" sz="1700" u="none" cap="none" strike="noStrike">
                <a:solidFill>
                  <a:schemeClr val="dk1"/>
                </a:solidFill>
                <a:latin typeface="Times New Roman"/>
                <a:ea typeface="Times New Roman"/>
                <a:cs typeface="Times New Roman"/>
                <a:sym typeface="Times New Roman"/>
              </a:defRPr>
            </a:lvl7pPr>
            <a:lvl8pPr indent="-936773" lvl="7" marL="10709423" marR="0" rtl="0" algn="l">
              <a:spcBef>
                <a:spcPts val="340"/>
              </a:spcBef>
              <a:spcAft>
                <a:spcPts val="0"/>
              </a:spcAft>
              <a:buClr>
                <a:schemeClr val="dk1"/>
              </a:buClr>
              <a:buSzPct val="100000"/>
              <a:buFont typeface="Times New Roman"/>
              <a:buChar char="»"/>
              <a:defRPr b="0" i="0" sz="1700" u="none" cap="none" strike="noStrike">
                <a:solidFill>
                  <a:schemeClr val="dk1"/>
                </a:solidFill>
                <a:latin typeface="Times New Roman"/>
                <a:ea typeface="Times New Roman"/>
                <a:cs typeface="Times New Roman"/>
                <a:sym typeface="Times New Roman"/>
              </a:defRPr>
            </a:lvl8pPr>
            <a:lvl9pPr indent="-940365" lvl="8" marL="11144815" marR="0" rtl="0" algn="l">
              <a:spcBef>
                <a:spcPts val="340"/>
              </a:spcBef>
              <a:spcAft>
                <a:spcPts val="0"/>
              </a:spcAft>
              <a:buClr>
                <a:schemeClr val="dk1"/>
              </a:buClr>
              <a:buSzPct val="100000"/>
              <a:buFont typeface="Times New Roman"/>
              <a:buChar char="»"/>
              <a:defRPr b="0" i="0" sz="1700" u="none" cap="none" strike="noStrike">
                <a:solidFill>
                  <a:schemeClr val="dk1"/>
                </a:solidFill>
                <a:latin typeface="Times New Roman"/>
                <a:ea typeface="Times New Roman"/>
                <a:cs typeface="Times New Roman"/>
                <a:sym typeface="Times New Roman"/>
              </a:defRPr>
            </a:lvl9pPr>
          </a:lstStyle>
          <a:p/>
        </p:txBody>
      </p:sp>
      <p:sp>
        <p:nvSpPr>
          <p:cNvPr id="40" name="Shape 40"/>
          <p:cNvSpPr txBox="1"/>
          <p:nvPr>
            <p:ph idx="2" type="body"/>
          </p:nvPr>
        </p:nvSpPr>
        <p:spPr>
          <a:xfrm>
            <a:off x="21104226" y="8982340"/>
            <a:ext cx="17804407" cy="18652859"/>
          </a:xfrm>
          <a:prstGeom prst="rect">
            <a:avLst/>
          </a:prstGeom>
          <a:noFill/>
          <a:ln>
            <a:noFill/>
          </a:ln>
        </p:spPr>
        <p:txBody>
          <a:bodyPr anchorCtr="0" anchor="t" bIns="91425" lIns="91425" rIns="91425" tIns="91425"/>
          <a:lstStyle>
            <a:lvl1pPr indent="-1395413" lvl="0" marL="1566863" marR="0" rtl="0" algn="l">
              <a:spcBef>
                <a:spcPts val="540"/>
              </a:spcBef>
              <a:spcAft>
                <a:spcPts val="0"/>
              </a:spcAft>
              <a:buClr>
                <a:schemeClr val="dk1"/>
              </a:buClr>
              <a:buSzPct val="100000"/>
              <a:buFont typeface="Times New Roman"/>
              <a:buChar char="•"/>
              <a:defRPr b="0" i="0" sz="2700" u="none" cap="none" strike="noStrike">
                <a:solidFill>
                  <a:schemeClr val="dk1"/>
                </a:solidFill>
                <a:latin typeface="Times New Roman"/>
                <a:ea typeface="Times New Roman"/>
                <a:cs typeface="Times New Roman"/>
                <a:sym typeface="Times New Roman"/>
              </a:defRPr>
            </a:lvl1pPr>
            <a:lvl2pPr indent="-1166812" lvl="1" marL="3395663" marR="0" rtl="0" algn="l">
              <a:spcBef>
                <a:spcPts val="460"/>
              </a:spcBef>
              <a:spcAft>
                <a:spcPts val="0"/>
              </a:spcAft>
              <a:buClr>
                <a:schemeClr val="dk1"/>
              </a:buClr>
              <a:buSzPct val="100000"/>
              <a:buFont typeface="Times New Roman"/>
              <a:buChar char="–"/>
              <a:defRPr b="0" i="0" sz="2300" u="none" cap="none" strike="noStrike">
                <a:solidFill>
                  <a:schemeClr val="dk1"/>
                </a:solidFill>
                <a:latin typeface="Times New Roman"/>
                <a:ea typeface="Times New Roman"/>
                <a:cs typeface="Times New Roman"/>
                <a:sym typeface="Times New Roman"/>
              </a:defRPr>
            </a:lvl2pPr>
            <a:lvl3pPr indent="-927100" lvl="2" marL="5226050" marR="0" rtl="0" algn="l">
              <a:spcBef>
                <a:spcPts val="380"/>
              </a:spcBef>
              <a:spcAft>
                <a:spcPts val="0"/>
              </a:spcAft>
              <a:buClr>
                <a:schemeClr val="dk1"/>
              </a:buClr>
              <a:buSzPct val="100000"/>
              <a:buFont typeface="Times New Roman"/>
              <a:buChar char="•"/>
              <a:defRPr b="0" i="0" sz="1900" u="none" cap="none" strike="noStrike">
                <a:solidFill>
                  <a:schemeClr val="dk1"/>
                </a:solidFill>
                <a:latin typeface="Times New Roman"/>
                <a:ea typeface="Times New Roman"/>
                <a:cs typeface="Times New Roman"/>
                <a:sym typeface="Times New Roman"/>
              </a:defRPr>
            </a:lvl3pPr>
            <a:lvl4pPr indent="-944563" lvl="3" marL="7313613" marR="0" rtl="0" algn="l">
              <a:spcBef>
                <a:spcPts val="340"/>
              </a:spcBef>
              <a:spcAft>
                <a:spcPts val="0"/>
              </a:spcAft>
              <a:buClr>
                <a:schemeClr val="dk1"/>
              </a:buClr>
              <a:buSzPct val="100000"/>
              <a:buFont typeface="Times New Roman"/>
              <a:buChar char="–"/>
              <a:defRPr b="0" i="0" sz="1700" u="none" cap="none" strike="noStrike">
                <a:solidFill>
                  <a:schemeClr val="dk1"/>
                </a:solidFill>
                <a:latin typeface="Times New Roman"/>
                <a:ea typeface="Times New Roman"/>
                <a:cs typeface="Times New Roman"/>
                <a:sym typeface="Times New Roman"/>
              </a:defRPr>
            </a:lvl4pPr>
            <a:lvl5pPr indent="-938213" lvl="4" marL="9402763" marR="0" rtl="0" algn="l">
              <a:spcBef>
                <a:spcPts val="340"/>
              </a:spcBef>
              <a:spcAft>
                <a:spcPts val="0"/>
              </a:spcAft>
              <a:buClr>
                <a:schemeClr val="dk1"/>
              </a:buClr>
              <a:buSzPct val="100000"/>
              <a:buFont typeface="Times New Roman"/>
              <a:buChar char="»"/>
              <a:defRPr b="0" i="0" sz="1700" u="none" cap="none" strike="noStrike">
                <a:solidFill>
                  <a:schemeClr val="dk1"/>
                </a:solidFill>
                <a:latin typeface="Times New Roman"/>
                <a:ea typeface="Times New Roman"/>
                <a:cs typeface="Times New Roman"/>
                <a:sym typeface="Times New Roman"/>
              </a:defRPr>
            </a:lvl5pPr>
            <a:lvl6pPr indent="-942289" lvl="5" marL="9838640" marR="0" rtl="0" algn="l">
              <a:spcBef>
                <a:spcPts val="340"/>
              </a:spcBef>
              <a:spcAft>
                <a:spcPts val="0"/>
              </a:spcAft>
              <a:buClr>
                <a:schemeClr val="dk1"/>
              </a:buClr>
              <a:buSzPct val="100000"/>
              <a:buFont typeface="Times New Roman"/>
              <a:buChar char="»"/>
              <a:defRPr b="0" i="0" sz="1700" u="none" cap="none" strike="noStrike">
                <a:solidFill>
                  <a:schemeClr val="dk1"/>
                </a:solidFill>
                <a:latin typeface="Times New Roman"/>
                <a:ea typeface="Times New Roman"/>
                <a:cs typeface="Times New Roman"/>
                <a:sym typeface="Times New Roman"/>
              </a:defRPr>
            </a:lvl6pPr>
            <a:lvl7pPr indent="-945881" lvl="6" marL="10274031" marR="0" rtl="0" algn="l">
              <a:spcBef>
                <a:spcPts val="340"/>
              </a:spcBef>
              <a:spcAft>
                <a:spcPts val="0"/>
              </a:spcAft>
              <a:buClr>
                <a:schemeClr val="dk1"/>
              </a:buClr>
              <a:buSzPct val="100000"/>
              <a:buFont typeface="Times New Roman"/>
              <a:buChar char="»"/>
              <a:defRPr b="0" i="0" sz="1700" u="none" cap="none" strike="noStrike">
                <a:solidFill>
                  <a:schemeClr val="dk1"/>
                </a:solidFill>
                <a:latin typeface="Times New Roman"/>
                <a:ea typeface="Times New Roman"/>
                <a:cs typeface="Times New Roman"/>
                <a:sym typeface="Times New Roman"/>
              </a:defRPr>
            </a:lvl7pPr>
            <a:lvl8pPr indent="-936773" lvl="7" marL="10709423" marR="0" rtl="0" algn="l">
              <a:spcBef>
                <a:spcPts val="340"/>
              </a:spcBef>
              <a:spcAft>
                <a:spcPts val="0"/>
              </a:spcAft>
              <a:buClr>
                <a:schemeClr val="dk1"/>
              </a:buClr>
              <a:buSzPct val="100000"/>
              <a:buFont typeface="Times New Roman"/>
              <a:buChar char="»"/>
              <a:defRPr b="0" i="0" sz="1700" u="none" cap="none" strike="noStrike">
                <a:solidFill>
                  <a:schemeClr val="dk1"/>
                </a:solidFill>
                <a:latin typeface="Times New Roman"/>
                <a:ea typeface="Times New Roman"/>
                <a:cs typeface="Times New Roman"/>
                <a:sym typeface="Times New Roman"/>
              </a:defRPr>
            </a:lvl8pPr>
            <a:lvl9pPr indent="-940365" lvl="8" marL="11144815" marR="0" rtl="0" algn="l">
              <a:spcBef>
                <a:spcPts val="340"/>
              </a:spcBef>
              <a:spcAft>
                <a:spcPts val="0"/>
              </a:spcAft>
              <a:buClr>
                <a:schemeClr val="dk1"/>
              </a:buClr>
              <a:buSzPct val="100000"/>
              <a:buFont typeface="Times New Roman"/>
              <a:buChar char="»"/>
              <a:defRPr b="0" i="0" sz="1700" u="none" cap="none" strike="noStrike">
                <a:solidFill>
                  <a:schemeClr val="dk1"/>
                </a:solidFill>
                <a:latin typeface="Times New Roman"/>
                <a:ea typeface="Times New Roman"/>
                <a:cs typeface="Times New Roman"/>
                <a:sym typeface="Times New Roman"/>
              </a:defRPr>
            </a:lvl9pPr>
          </a:lstStyle>
          <a:p/>
        </p:txBody>
      </p:sp>
      <p:sp>
        <p:nvSpPr>
          <p:cNvPr id="41" name="Shape 41"/>
          <p:cNvSpPr txBox="1"/>
          <p:nvPr>
            <p:ph idx="10" type="dt"/>
          </p:nvPr>
        </p:nvSpPr>
        <p:spPr>
          <a:xfrm>
            <a:off x="3154363" y="28325762"/>
            <a:ext cx="8763000" cy="2074861"/>
          </a:xfrm>
          <a:prstGeom prst="rect">
            <a:avLst/>
          </a:prstGeom>
          <a:noFill/>
          <a:ln>
            <a:noFill/>
          </a:ln>
        </p:spPr>
        <p:txBody>
          <a:bodyPr anchorCtr="0" anchor="t" bIns="91425" lIns="91425" rIns="91425" tIns="91425"/>
          <a:lstStyle>
            <a:lvl1pPr indent="0" lvl="0" marL="0" marR="0" rtl="0" algn="l">
              <a:spcBef>
                <a:spcPts val="0"/>
              </a:spcBef>
              <a:spcAft>
                <a:spcPts val="0"/>
              </a:spcAft>
              <a:buNone/>
              <a:defRPr sz="6400">
                <a:solidFill>
                  <a:schemeClr val="dk1"/>
                </a:solidFill>
                <a:latin typeface="Times New Roman"/>
                <a:ea typeface="Times New Roman"/>
                <a:cs typeface="Times New Roman"/>
                <a:sym typeface="Times New Roman"/>
              </a:defRPr>
            </a:lvl1pPr>
            <a:lvl2pPr indent="22225" lvl="1" marL="43497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2pPr>
            <a:lvl3pPr indent="44450" lvl="2" marL="869950"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3pPr>
            <a:lvl4pPr indent="66675" lvl="3" marL="130492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4pPr>
            <a:lvl5pPr indent="87311" lvl="4" marL="1741488"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3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3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3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300" u="none" cap="none" strike="noStrike">
                <a:solidFill>
                  <a:schemeClr val="dk1"/>
                </a:solidFill>
                <a:latin typeface="Times New Roman"/>
                <a:ea typeface="Times New Roman"/>
                <a:cs typeface="Times New Roman"/>
                <a:sym typeface="Times New Roman"/>
              </a:defRPr>
            </a:lvl9pPr>
          </a:lstStyle>
          <a:p/>
        </p:txBody>
      </p:sp>
      <p:sp>
        <p:nvSpPr>
          <p:cNvPr id="42" name="Shape 42"/>
          <p:cNvSpPr txBox="1"/>
          <p:nvPr>
            <p:ph idx="11" type="ftr"/>
          </p:nvPr>
        </p:nvSpPr>
        <p:spPr>
          <a:xfrm>
            <a:off x="14371637" y="28325762"/>
            <a:ext cx="13319124" cy="2074861"/>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6400">
                <a:solidFill>
                  <a:schemeClr val="dk1"/>
                </a:solidFill>
                <a:latin typeface="Times New Roman"/>
                <a:ea typeface="Times New Roman"/>
                <a:cs typeface="Times New Roman"/>
                <a:sym typeface="Times New Roman"/>
              </a:defRPr>
            </a:lvl1pPr>
            <a:lvl2pPr indent="22225" lvl="1" marL="43497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2pPr>
            <a:lvl3pPr indent="44450" lvl="2" marL="869950"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3pPr>
            <a:lvl4pPr indent="66675" lvl="3" marL="130492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4pPr>
            <a:lvl5pPr indent="87311" lvl="4" marL="1741488"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3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3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3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300" u="none" cap="none" strike="noStrike">
                <a:solidFill>
                  <a:schemeClr val="dk1"/>
                </a:solidFill>
                <a:latin typeface="Times New Roman"/>
                <a:ea typeface="Times New Roman"/>
                <a:cs typeface="Times New Roman"/>
                <a:sym typeface="Times New Roman"/>
              </a:defRPr>
            </a:lvl9pPr>
          </a:lstStyle>
          <a:p/>
        </p:txBody>
      </p:sp>
      <p:sp>
        <p:nvSpPr>
          <p:cNvPr id="43" name="Shape 43"/>
          <p:cNvSpPr txBox="1"/>
          <p:nvPr>
            <p:ph idx="12" type="sldNum"/>
          </p:nvPr>
        </p:nvSpPr>
        <p:spPr>
          <a:xfrm>
            <a:off x="30145037" y="28325762"/>
            <a:ext cx="8763000" cy="2074861"/>
          </a:xfrm>
          <a:prstGeom prst="rect">
            <a:avLst/>
          </a:prstGeom>
          <a:noFill/>
          <a:ln>
            <a:noFill/>
          </a:ln>
        </p:spPr>
        <p:txBody>
          <a:bodyPr anchorCtr="0" anchor="t" bIns="208975" lIns="417950" rIns="417950" tIns="208975">
            <a:noAutofit/>
          </a:bodyPr>
          <a:lstStyle/>
          <a:p>
            <a:pPr indent="0" lvl="0" marL="0" marR="0" rtl="0" algn="r">
              <a:spcBef>
                <a:spcPts val="0"/>
              </a:spcBef>
              <a:spcAft>
                <a:spcPts val="0"/>
              </a:spcAft>
              <a:buSzPct val="25000"/>
              <a:buNone/>
            </a:pPr>
            <a:fld id="{00000000-1234-1234-1234-123412341234}" type="slidenum">
              <a:rPr lang="en-US" sz="6400">
                <a:solidFill>
                  <a:schemeClr val="dk1"/>
                </a:solidFill>
                <a:latin typeface="Times New Roman"/>
                <a:ea typeface="Times New Roman"/>
                <a:cs typeface="Times New Roman"/>
                <a:sym typeface="Times New Roman"/>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4" name="Shape 44"/>
        <p:cNvGrpSpPr/>
        <p:nvPr/>
      </p:nvGrpSpPr>
      <p:grpSpPr>
        <a:xfrm>
          <a:off x="0" y="0"/>
          <a:ext cx="0" cy="0"/>
          <a:chOff x="0" y="0"/>
          <a:chExt cx="0" cy="0"/>
        </a:xfrm>
      </p:grpSpPr>
      <p:sp>
        <p:nvSpPr>
          <p:cNvPr id="45" name="Shape 45"/>
          <p:cNvSpPr txBox="1"/>
          <p:nvPr>
            <p:ph type="title"/>
          </p:nvPr>
        </p:nvSpPr>
        <p:spPr>
          <a:xfrm>
            <a:off x="2102511" y="1244424"/>
            <a:ext cx="37857376" cy="51816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1pPr>
            <a:lvl2pPr indent="0" lvl="1"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2pPr>
            <a:lvl3pPr indent="0" lvl="2"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3pPr>
            <a:lvl4pPr indent="0" lvl="3"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4pPr>
            <a:lvl5pPr indent="0" lvl="4"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5pPr>
            <a:lvl6pPr indent="-3591" lvl="5" marL="435391"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6pPr>
            <a:lvl7pPr indent="-7182" lvl="6" marL="870783"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7pPr>
            <a:lvl8pPr indent="-10775" lvl="7" marL="1306175"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8pPr>
            <a:lvl9pPr indent="-1665" lvl="8" marL="1741566"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9pPr>
          </a:lstStyle>
          <a:p/>
        </p:txBody>
      </p:sp>
      <p:sp>
        <p:nvSpPr>
          <p:cNvPr id="46" name="Shape 46"/>
          <p:cNvSpPr txBox="1"/>
          <p:nvPr>
            <p:ph idx="1" type="body"/>
          </p:nvPr>
        </p:nvSpPr>
        <p:spPr>
          <a:xfrm>
            <a:off x="2102510" y="6959777"/>
            <a:ext cx="18584863" cy="2899656"/>
          </a:xfrm>
          <a:prstGeom prst="rect">
            <a:avLst/>
          </a:prstGeom>
          <a:noFill/>
          <a:ln>
            <a:noFill/>
          </a:ln>
        </p:spPr>
        <p:txBody>
          <a:bodyPr anchorCtr="0" anchor="b" bIns="91425" lIns="91425" rIns="91425" tIns="91425"/>
          <a:lstStyle>
            <a:lvl1pPr indent="0" lvl="0" marL="0" marR="0" rtl="0" algn="l">
              <a:spcBef>
                <a:spcPts val="460"/>
              </a:spcBef>
              <a:spcAft>
                <a:spcPts val="0"/>
              </a:spcAft>
              <a:buClr>
                <a:schemeClr val="dk1"/>
              </a:buClr>
              <a:buFont typeface="Times New Roman"/>
              <a:buNone/>
              <a:defRPr b="1" i="0" sz="2300" u="none" cap="none" strike="noStrike">
                <a:solidFill>
                  <a:schemeClr val="dk1"/>
                </a:solidFill>
                <a:latin typeface="Times New Roman"/>
                <a:ea typeface="Times New Roman"/>
                <a:cs typeface="Times New Roman"/>
                <a:sym typeface="Times New Roman"/>
              </a:defRPr>
            </a:lvl1pPr>
            <a:lvl2pPr indent="-3591" lvl="1" marL="435391" marR="0" rtl="0" algn="l">
              <a:spcBef>
                <a:spcPts val="380"/>
              </a:spcBef>
              <a:spcAft>
                <a:spcPts val="0"/>
              </a:spcAft>
              <a:buClr>
                <a:schemeClr val="dk1"/>
              </a:buClr>
              <a:buFont typeface="Times New Roman"/>
              <a:buNone/>
              <a:defRPr b="1" i="0" sz="1900" u="none" cap="none" strike="noStrike">
                <a:solidFill>
                  <a:schemeClr val="dk1"/>
                </a:solidFill>
                <a:latin typeface="Times New Roman"/>
                <a:ea typeface="Times New Roman"/>
                <a:cs typeface="Times New Roman"/>
                <a:sym typeface="Times New Roman"/>
              </a:defRPr>
            </a:lvl2pPr>
            <a:lvl3pPr indent="-7182" lvl="2" marL="870783" marR="0" rtl="0" algn="l">
              <a:spcBef>
                <a:spcPts val="340"/>
              </a:spcBef>
              <a:spcAft>
                <a:spcPts val="0"/>
              </a:spcAft>
              <a:buClr>
                <a:schemeClr val="dk1"/>
              </a:buClr>
              <a:buFont typeface="Times New Roman"/>
              <a:buNone/>
              <a:defRPr b="1" i="0" sz="1700" u="none" cap="none" strike="noStrike">
                <a:solidFill>
                  <a:schemeClr val="dk1"/>
                </a:solidFill>
                <a:latin typeface="Times New Roman"/>
                <a:ea typeface="Times New Roman"/>
                <a:cs typeface="Times New Roman"/>
                <a:sym typeface="Times New Roman"/>
              </a:defRPr>
            </a:lvl3pPr>
            <a:lvl4pPr indent="-10775" lvl="3" marL="1306175" marR="0" rtl="0" algn="l">
              <a:spcBef>
                <a:spcPts val="300"/>
              </a:spcBef>
              <a:spcAft>
                <a:spcPts val="0"/>
              </a:spcAft>
              <a:buClr>
                <a:schemeClr val="dk1"/>
              </a:buClr>
              <a:buFont typeface="Times New Roman"/>
              <a:buNone/>
              <a:defRPr b="1" i="0" sz="1500" u="none" cap="none" strike="noStrike">
                <a:solidFill>
                  <a:schemeClr val="dk1"/>
                </a:solidFill>
                <a:latin typeface="Times New Roman"/>
                <a:ea typeface="Times New Roman"/>
                <a:cs typeface="Times New Roman"/>
                <a:sym typeface="Times New Roman"/>
              </a:defRPr>
            </a:lvl4pPr>
            <a:lvl5pPr indent="-1665" lvl="4" marL="1741566" marR="0" rtl="0" algn="l">
              <a:spcBef>
                <a:spcPts val="300"/>
              </a:spcBef>
              <a:spcAft>
                <a:spcPts val="0"/>
              </a:spcAft>
              <a:buClr>
                <a:schemeClr val="dk1"/>
              </a:buClr>
              <a:buFont typeface="Times New Roman"/>
              <a:buNone/>
              <a:defRPr b="1" i="0" sz="1500" u="none" cap="none" strike="noStrike">
                <a:solidFill>
                  <a:schemeClr val="dk1"/>
                </a:solidFill>
                <a:latin typeface="Times New Roman"/>
                <a:ea typeface="Times New Roman"/>
                <a:cs typeface="Times New Roman"/>
                <a:sym typeface="Times New Roman"/>
              </a:defRPr>
            </a:lvl5pPr>
            <a:lvl6pPr indent="-5258" lvl="5" marL="2176958" marR="0" rtl="0" algn="l">
              <a:spcBef>
                <a:spcPts val="300"/>
              </a:spcBef>
              <a:spcAft>
                <a:spcPts val="0"/>
              </a:spcAft>
              <a:buClr>
                <a:schemeClr val="dk1"/>
              </a:buClr>
              <a:buFont typeface="Times New Roman"/>
              <a:buNone/>
              <a:defRPr b="1" i="0" sz="1500" u="none" cap="none" strike="noStrike">
                <a:solidFill>
                  <a:schemeClr val="dk1"/>
                </a:solidFill>
                <a:latin typeface="Times New Roman"/>
                <a:ea typeface="Times New Roman"/>
                <a:cs typeface="Times New Roman"/>
                <a:sym typeface="Times New Roman"/>
              </a:defRPr>
            </a:lvl6pPr>
            <a:lvl7pPr indent="-8849" lvl="6" marL="2612349" marR="0" rtl="0" algn="l">
              <a:spcBef>
                <a:spcPts val="300"/>
              </a:spcBef>
              <a:spcAft>
                <a:spcPts val="0"/>
              </a:spcAft>
              <a:buClr>
                <a:schemeClr val="dk1"/>
              </a:buClr>
              <a:buFont typeface="Times New Roman"/>
              <a:buNone/>
              <a:defRPr b="1" i="0" sz="1500" u="none" cap="none" strike="noStrike">
                <a:solidFill>
                  <a:schemeClr val="dk1"/>
                </a:solidFill>
                <a:latin typeface="Times New Roman"/>
                <a:ea typeface="Times New Roman"/>
                <a:cs typeface="Times New Roman"/>
                <a:sym typeface="Times New Roman"/>
              </a:defRPr>
            </a:lvl7pPr>
            <a:lvl8pPr indent="-12440" lvl="7" marL="3047741" marR="0" rtl="0" algn="l">
              <a:spcBef>
                <a:spcPts val="300"/>
              </a:spcBef>
              <a:spcAft>
                <a:spcPts val="0"/>
              </a:spcAft>
              <a:buClr>
                <a:schemeClr val="dk1"/>
              </a:buClr>
              <a:buFont typeface="Times New Roman"/>
              <a:buNone/>
              <a:defRPr b="1" i="0" sz="1500" u="none" cap="none" strike="noStrike">
                <a:solidFill>
                  <a:schemeClr val="dk1"/>
                </a:solidFill>
                <a:latin typeface="Times New Roman"/>
                <a:ea typeface="Times New Roman"/>
                <a:cs typeface="Times New Roman"/>
                <a:sym typeface="Times New Roman"/>
              </a:defRPr>
            </a:lvl8pPr>
            <a:lvl9pPr indent="-3331" lvl="8" marL="3483132" marR="0" rtl="0" algn="l">
              <a:spcBef>
                <a:spcPts val="300"/>
              </a:spcBef>
              <a:spcAft>
                <a:spcPts val="0"/>
              </a:spcAft>
              <a:buClr>
                <a:schemeClr val="dk1"/>
              </a:buClr>
              <a:buFont typeface="Times New Roman"/>
              <a:buNone/>
              <a:defRPr b="1" i="0" sz="1500" u="none" cap="none" strike="noStrike">
                <a:solidFill>
                  <a:schemeClr val="dk1"/>
                </a:solidFill>
                <a:latin typeface="Times New Roman"/>
                <a:ea typeface="Times New Roman"/>
                <a:cs typeface="Times New Roman"/>
                <a:sym typeface="Times New Roman"/>
              </a:defRPr>
            </a:lvl9pPr>
          </a:lstStyle>
          <a:p/>
        </p:txBody>
      </p:sp>
      <p:sp>
        <p:nvSpPr>
          <p:cNvPr id="47" name="Shape 47"/>
          <p:cNvSpPr txBox="1"/>
          <p:nvPr>
            <p:ph idx="2" type="body"/>
          </p:nvPr>
        </p:nvSpPr>
        <p:spPr>
          <a:xfrm>
            <a:off x="2102510" y="9859434"/>
            <a:ext cx="18584863" cy="17912203"/>
          </a:xfrm>
          <a:prstGeom prst="rect">
            <a:avLst/>
          </a:prstGeom>
          <a:noFill/>
          <a:ln>
            <a:noFill/>
          </a:ln>
        </p:spPr>
        <p:txBody>
          <a:bodyPr anchorCtr="0" anchor="t" bIns="91425" lIns="91425" rIns="91425" tIns="91425"/>
          <a:lstStyle>
            <a:lvl1pPr indent="-1420813" lvl="0" marL="1566863" marR="0" rtl="0" algn="l">
              <a:spcBef>
                <a:spcPts val="460"/>
              </a:spcBef>
              <a:spcAft>
                <a:spcPts val="0"/>
              </a:spcAft>
              <a:buClr>
                <a:schemeClr val="dk1"/>
              </a:buClr>
              <a:buSzPct val="100000"/>
              <a:buFont typeface="Times New Roman"/>
              <a:buChar char="•"/>
              <a:defRPr b="0" i="0" sz="2300" u="none" cap="none" strike="noStrike">
                <a:solidFill>
                  <a:schemeClr val="dk1"/>
                </a:solidFill>
                <a:latin typeface="Times New Roman"/>
                <a:ea typeface="Times New Roman"/>
                <a:cs typeface="Times New Roman"/>
                <a:sym typeface="Times New Roman"/>
              </a:defRPr>
            </a:lvl1pPr>
            <a:lvl2pPr indent="-1192212" lvl="1" marL="3395663" marR="0" rtl="0" algn="l">
              <a:spcBef>
                <a:spcPts val="380"/>
              </a:spcBef>
              <a:spcAft>
                <a:spcPts val="0"/>
              </a:spcAft>
              <a:buClr>
                <a:schemeClr val="dk1"/>
              </a:buClr>
              <a:buSzPct val="100000"/>
              <a:buFont typeface="Times New Roman"/>
              <a:buChar char="–"/>
              <a:defRPr b="0" i="0" sz="1900" u="none" cap="none" strike="noStrike">
                <a:solidFill>
                  <a:schemeClr val="dk1"/>
                </a:solidFill>
                <a:latin typeface="Times New Roman"/>
                <a:ea typeface="Times New Roman"/>
                <a:cs typeface="Times New Roman"/>
                <a:sym typeface="Times New Roman"/>
              </a:defRPr>
            </a:lvl2pPr>
            <a:lvl3pPr indent="-939800" lvl="2" marL="5226050" marR="0" rtl="0" algn="l">
              <a:spcBef>
                <a:spcPts val="340"/>
              </a:spcBef>
              <a:spcAft>
                <a:spcPts val="0"/>
              </a:spcAft>
              <a:buClr>
                <a:schemeClr val="dk1"/>
              </a:buClr>
              <a:buSzPct val="100000"/>
              <a:buFont typeface="Times New Roman"/>
              <a:buChar char="•"/>
              <a:defRPr b="0" i="0" sz="1700" u="none" cap="none" strike="noStrike">
                <a:solidFill>
                  <a:schemeClr val="dk1"/>
                </a:solidFill>
                <a:latin typeface="Times New Roman"/>
                <a:ea typeface="Times New Roman"/>
                <a:cs typeface="Times New Roman"/>
                <a:sym typeface="Times New Roman"/>
              </a:defRPr>
            </a:lvl3pPr>
            <a:lvl4pPr indent="-957263" lvl="3" marL="7313613" marR="0" rtl="0" algn="l">
              <a:spcBef>
                <a:spcPts val="300"/>
              </a:spcBef>
              <a:spcAft>
                <a:spcPts val="0"/>
              </a:spcAft>
              <a:buClr>
                <a:schemeClr val="dk1"/>
              </a:buClr>
              <a:buSzPct val="100000"/>
              <a:buFont typeface="Times New Roman"/>
              <a:buChar char="–"/>
              <a:defRPr b="0" i="0" sz="1500" u="none" cap="none" strike="noStrike">
                <a:solidFill>
                  <a:schemeClr val="dk1"/>
                </a:solidFill>
                <a:latin typeface="Times New Roman"/>
                <a:ea typeface="Times New Roman"/>
                <a:cs typeface="Times New Roman"/>
                <a:sym typeface="Times New Roman"/>
              </a:defRPr>
            </a:lvl4pPr>
            <a:lvl5pPr indent="-950913" lvl="4" marL="9402763" marR="0" rtl="0" algn="l">
              <a:spcBef>
                <a:spcPts val="300"/>
              </a:spcBef>
              <a:spcAft>
                <a:spcPts val="0"/>
              </a:spcAft>
              <a:buClr>
                <a:schemeClr val="dk1"/>
              </a:buClr>
              <a:buSzPct val="100000"/>
              <a:buFont typeface="Times New Roman"/>
              <a:buChar char="»"/>
              <a:defRPr b="0" i="0" sz="1500" u="none" cap="none" strike="noStrike">
                <a:solidFill>
                  <a:schemeClr val="dk1"/>
                </a:solidFill>
                <a:latin typeface="Times New Roman"/>
                <a:ea typeface="Times New Roman"/>
                <a:cs typeface="Times New Roman"/>
                <a:sym typeface="Times New Roman"/>
              </a:defRPr>
            </a:lvl5pPr>
            <a:lvl6pPr indent="-954989" lvl="5" marL="9838640" marR="0" rtl="0" algn="l">
              <a:spcBef>
                <a:spcPts val="300"/>
              </a:spcBef>
              <a:spcAft>
                <a:spcPts val="0"/>
              </a:spcAft>
              <a:buClr>
                <a:schemeClr val="dk1"/>
              </a:buClr>
              <a:buSzPct val="100000"/>
              <a:buFont typeface="Times New Roman"/>
              <a:buChar char="»"/>
              <a:defRPr b="0" i="0" sz="1500" u="none" cap="none" strike="noStrike">
                <a:solidFill>
                  <a:schemeClr val="dk1"/>
                </a:solidFill>
                <a:latin typeface="Times New Roman"/>
                <a:ea typeface="Times New Roman"/>
                <a:cs typeface="Times New Roman"/>
                <a:sym typeface="Times New Roman"/>
              </a:defRPr>
            </a:lvl6pPr>
            <a:lvl7pPr indent="-958581" lvl="6" marL="10274031" marR="0" rtl="0" algn="l">
              <a:spcBef>
                <a:spcPts val="300"/>
              </a:spcBef>
              <a:spcAft>
                <a:spcPts val="0"/>
              </a:spcAft>
              <a:buClr>
                <a:schemeClr val="dk1"/>
              </a:buClr>
              <a:buSzPct val="100000"/>
              <a:buFont typeface="Times New Roman"/>
              <a:buChar char="»"/>
              <a:defRPr b="0" i="0" sz="1500" u="none" cap="none" strike="noStrike">
                <a:solidFill>
                  <a:schemeClr val="dk1"/>
                </a:solidFill>
                <a:latin typeface="Times New Roman"/>
                <a:ea typeface="Times New Roman"/>
                <a:cs typeface="Times New Roman"/>
                <a:sym typeface="Times New Roman"/>
              </a:defRPr>
            </a:lvl7pPr>
            <a:lvl8pPr indent="-949473" lvl="7" marL="10709423" marR="0" rtl="0" algn="l">
              <a:spcBef>
                <a:spcPts val="300"/>
              </a:spcBef>
              <a:spcAft>
                <a:spcPts val="0"/>
              </a:spcAft>
              <a:buClr>
                <a:schemeClr val="dk1"/>
              </a:buClr>
              <a:buSzPct val="100000"/>
              <a:buFont typeface="Times New Roman"/>
              <a:buChar char="»"/>
              <a:defRPr b="0" i="0" sz="1500" u="none" cap="none" strike="noStrike">
                <a:solidFill>
                  <a:schemeClr val="dk1"/>
                </a:solidFill>
                <a:latin typeface="Times New Roman"/>
                <a:ea typeface="Times New Roman"/>
                <a:cs typeface="Times New Roman"/>
                <a:sym typeface="Times New Roman"/>
              </a:defRPr>
            </a:lvl8pPr>
            <a:lvl9pPr indent="-953065" lvl="8" marL="11144815" marR="0" rtl="0" algn="l">
              <a:spcBef>
                <a:spcPts val="300"/>
              </a:spcBef>
              <a:spcAft>
                <a:spcPts val="0"/>
              </a:spcAft>
              <a:buClr>
                <a:schemeClr val="dk1"/>
              </a:buClr>
              <a:buSzPct val="100000"/>
              <a:buFont typeface="Times New Roman"/>
              <a:buChar char="»"/>
              <a:defRPr b="0" i="0" sz="1500" u="none" cap="none" strike="noStrike">
                <a:solidFill>
                  <a:schemeClr val="dk1"/>
                </a:solidFill>
                <a:latin typeface="Times New Roman"/>
                <a:ea typeface="Times New Roman"/>
                <a:cs typeface="Times New Roman"/>
                <a:sym typeface="Times New Roman"/>
              </a:defRPr>
            </a:lvl9pPr>
          </a:lstStyle>
          <a:p/>
        </p:txBody>
      </p:sp>
      <p:sp>
        <p:nvSpPr>
          <p:cNvPr id="48" name="Shape 48"/>
          <p:cNvSpPr txBox="1"/>
          <p:nvPr>
            <p:ph idx="3" type="body"/>
          </p:nvPr>
        </p:nvSpPr>
        <p:spPr>
          <a:xfrm>
            <a:off x="21367420" y="6959777"/>
            <a:ext cx="18592469" cy="2899656"/>
          </a:xfrm>
          <a:prstGeom prst="rect">
            <a:avLst/>
          </a:prstGeom>
          <a:noFill/>
          <a:ln>
            <a:noFill/>
          </a:ln>
        </p:spPr>
        <p:txBody>
          <a:bodyPr anchorCtr="0" anchor="b" bIns="91425" lIns="91425" rIns="91425" tIns="91425"/>
          <a:lstStyle>
            <a:lvl1pPr indent="0" lvl="0" marL="0" marR="0" rtl="0" algn="l">
              <a:spcBef>
                <a:spcPts val="460"/>
              </a:spcBef>
              <a:spcAft>
                <a:spcPts val="0"/>
              </a:spcAft>
              <a:buClr>
                <a:schemeClr val="dk1"/>
              </a:buClr>
              <a:buFont typeface="Times New Roman"/>
              <a:buNone/>
              <a:defRPr b="1" i="0" sz="2300" u="none" cap="none" strike="noStrike">
                <a:solidFill>
                  <a:schemeClr val="dk1"/>
                </a:solidFill>
                <a:latin typeface="Times New Roman"/>
                <a:ea typeface="Times New Roman"/>
                <a:cs typeface="Times New Roman"/>
                <a:sym typeface="Times New Roman"/>
              </a:defRPr>
            </a:lvl1pPr>
            <a:lvl2pPr indent="-3591" lvl="1" marL="435391" marR="0" rtl="0" algn="l">
              <a:spcBef>
                <a:spcPts val="380"/>
              </a:spcBef>
              <a:spcAft>
                <a:spcPts val="0"/>
              </a:spcAft>
              <a:buClr>
                <a:schemeClr val="dk1"/>
              </a:buClr>
              <a:buFont typeface="Times New Roman"/>
              <a:buNone/>
              <a:defRPr b="1" i="0" sz="1900" u="none" cap="none" strike="noStrike">
                <a:solidFill>
                  <a:schemeClr val="dk1"/>
                </a:solidFill>
                <a:latin typeface="Times New Roman"/>
                <a:ea typeface="Times New Roman"/>
                <a:cs typeface="Times New Roman"/>
                <a:sym typeface="Times New Roman"/>
              </a:defRPr>
            </a:lvl2pPr>
            <a:lvl3pPr indent="-7182" lvl="2" marL="870783" marR="0" rtl="0" algn="l">
              <a:spcBef>
                <a:spcPts val="340"/>
              </a:spcBef>
              <a:spcAft>
                <a:spcPts val="0"/>
              </a:spcAft>
              <a:buClr>
                <a:schemeClr val="dk1"/>
              </a:buClr>
              <a:buFont typeface="Times New Roman"/>
              <a:buNone/>
              <a:defRPr b="1" i="0" sz="1700" u="none" cap="none" strike="noStrike">
                <a:solidFill>
                  <a:schemeClr val="dk1"/>
                </a:solidFill>
                <a:latin typeface="Times New Roman"/>
                <a:ea typeface="Times New Roman"/>
                <a:cs typeface="Times New Roman"/>
                <a:sym typeface="Times New Roman"/>
              </a:defRPr>
            </a:lvl3pPr>
            <a:lvl4pPr indent="-10775" lvl="3" marL="1306175" marR="0" rtl="0" algn="l">
              <a:spcBef>
                <a:spcPts val="300"/>
              </a:spcBef>
              <a:spcAft>
                <a:spcPts val="0"/>
              </a:spcAft>
              <a:buClr>
                <a:schemeClr val="dk1"/>
              </a:buClr>
              <a:buFont typeface="Times New Roman"/>
              <a:buNone/>
              <a:defRPr b="1" i="0" sz="1500" u="none" cap="none" strike="noStrike">
                <a:solidFill>
                  <a:schemeClr val="dk1"/>
                </a:solidFill>
                <a:latin typeface="Times New Roman"/>
                <a:ea typeface="Times New Roman"/>
                <a:cs typeface="Times New Roman"/>
                <a:sym typeface="Times New Roman"/>
              </a:defRPr>
            </a:lvl4pPr>
            <a:lvl5pPr indent="-1665" lvl="4" marL="1741566" marR="0" rtl="0" algn="l">
              <a:spcBef>
                <a:spcPts val="300"/>
              </a:spcBef>
              <a:spcAft>
                <a:spcPts val="0"/>
              </a:spcAft>
              <a:buClr>
                <a:schemeClr val="dk1"/>
              </a:buClr>
              <a:buFont typeface="Times New Roman"/>
              <a:buNone/>
              <a:defRPr b="1" i="0" sz="1500" u="none" cap="none" strike="noStrike">
                <a:solidFill>
                  <a:schemeClr val="dk1"/>
                </a:solidFill>
                <a:latin typeface="Times New Roman"/>
                <a:ea typeface="Times New Roman"/>
                <a:cs typeface="Times New Roman"/>
                <a:sym typeface="Times New Roman"/>
              </a:defRPr>
            </a:lvl5pPr>
            <a:lvl6pPr indent="-5258" lvl="5" marL="2176958" marR="0" rtl="0" algn="l">
              <a:spcBef>
                <a:spcPts val="300"/>
              </a:spcBef>
              <a:spcAft>
                <a:spcPts val="0"/>
              </a:spcAft>
              <a:buClr>
                <a:schemeClr val="dk1"/>
              </a:buClr>
              <a:buFont typeface="Times New Roman"/>
              <a:buNone/>
              <a:defRPr b="1" i="0" sz="1500" u="none" cap="none" strike="noStrike">
                <a:solidFill>
                  <a:schemeClr val="dk1"/>
                </a:solidFill>
                <a:latin typeface="Times New Roman"/>
                <a:ea typeface="Times New Roman"/>
                <a:cs typeface="Times New Roman"/>
                <a:sym typeface="Times New Roman"/>
              </a:defRPr>
            </a:lvl6pPr>
            <a:lvl7pPr indent="-8849" lvl="6" marL="2612349" marR="0" rtl="0" algn="l">
              <a:spcBef>
                <a:spcPts val="300"/>
              </a:spcBef>
              <a:spcAft>
                <a:spcPts val="0"/>
              </a:spcAft>
              <a:buClr>
                <a:schemeClr val="dk1"/>
              </a:buClr>
              <a:buFont typeface="Times New Roman"/>
              <a:buNone/>
              <a:defRPr b="1" i="0" sz="1500" u="none" cap="none" strike="noStrike">
                <a:solidFill>
                  <a:schemeClr val="dk1"/>
                </a:solidFill>
                <a:latin typeface="Times New Roman"/>
                <a:ea typeface="Times New Roman"/>
                <a:cs typeface="Times New Roman"/>
                <a:sym typeface="Times New Roman"/>
              </a:defRPr>
            </a:lvl7pPr>
            <a:lvl8pPr indent="-12440" lvl="7" marL="3047741" marR="0" rtl="0" algn="l">
              <a:spcBef>
                <a:spcPts val="300"/>
              </a:spcBef>
              <a:spcAft>
                <a:spcPts val="0"/>
              </a:spcAft>
              <a:buClr>
                <a:schemeClr val="dk1"/>
              </a:buClr>
              <a:buFont typeface="Times New Roman"/>
              <a:buNone/>
              <a:defRPr b="1" i="0" sz="1500" u="none" cap="none" strike="noStrike">
                <a:solidFill>
                  <a:schemeClr val="dk1"/>
                </a:solidFill>
                <a:latin typeface="Times New Roman"/>
                <a:ea typeface="Times New Roman"/>
                <a:cs typeface="Times New Roman"/>
                <a:sym typeface="Times New Roman"/>
              </a:defRPr>
            </a:lvl8pPr>
            <a:lvl9pPr indent="-3331" lvl="8" marL="3483132" marR="0" rtl="0" algn="l">
              <a:spcBef>
                <a:spcPts val="300"/>
              </a:spcBef>
              <a:spcAft>
                <a:spcPts val="0"/>
              </a:spcAft>
              <a:buClr>
                <a:schemeClr val="dk1"/>
              </a:buClr>
              <a:buFont typeface="Times New Roman"/>
              <a:buNone/>
              <a:defRPr b="1" i="0" sz="1500" u="none" cap="none" strike="noStrike">
                <a:solidFill>
                  <a:schemeClr val="dk1"/>
                </a:solidFill>
                <a:latin typeface="Times New Roman"/>
                <a:ea typeface="Times New Roman"/>
                <a:cs typeface="Times New Roman"/>
                <a:sym typeface="Times New Roman"/>
              </a:defRPr>
            </a:lvl9pPr>
          </a:lstStyle>
          <a:p/>
        </p:txBody>
      </p:sp>
      <p:sp>
        <p:nvSpPr>
          <p:cNvPr id="49" name="Shape 49"/>
          <p:cNvSpPr txBox="1"/>
          <p:nvPr>
            <p:ph idx="4" type="body"/>
          </p:nvPr>
        </p:nvSpPr>
        <p:spPr>
          <a:xfrm>
            <a:off x="21367420" y="9859434"/>
            <a:ext cx="18592469" cy="17912203"/>
          </a:xfrm>
          <a:prstGeom prst="rect">
            <a:avLst/>
          </a:prstGeom>
          <a:noFill/>
          <a:ln>
            <a:noFill/>
          </a:ln>
        </p:spPr>
        <p:txBody>
          <a:bodyPr anchorCtr="0" anchor="t" bIns="91425" lIns="91425" rIns="91425" tIns="91425"/>
          <a:lstStyle>
            <a:lvl1pPr indent="-1420813" lvl="0" marL="1566863" marR="0" rtl="0" algn="l">
              <a:spcBef>
                <a:spcPts val="460"/>
              </a:spcBef>
              <a:spcAft>
                <a:spcPts val="0"/>
              </a:spcAft>
              <a:buClr>
                <a:schemeClr val="dk1"/>
              </a:buClr>
              <a:buSzPct val="100000"/>
              <a:buFont typeface="Times New Roman"/>
              <a:buChar char="•"/>
              <a:defRPr b="0" i="0" sz="2300" u="none" cap="none" strike="noStrike">
                <a:solidFill>
                  <a:schemeClr val="dk1"/>
                </a:solidFill>
                <a:latin typeface="Times New Roman"/>
                <a:ea typeface="Times New Roman"/>
                <a:cs typeface="Times New Roman"/>
                <a:sym typeface="Times New Roman"/>
              </a:defRPr>
            </a:lvl1pPr>
            <a:lvl2pPr indent="-1192212" lvl="1" marL="3395663" marR="0" rtl="0" algn="l">
              <a:spcBef>
                <a:spcPts val="380"/>
              </a:spcBef>
              <a:spcAft>
                <a:spcPts val="0"/>
              </a:spcAft>
              <a:buClr>
                <a:schemeClr val="dk1"/>
              </a:buClr>
              <a:buSzPct val="100000"/>
              <a:buFont typeface="Times New Roman"/>
              <a:buChar char="–"/>
              <a:defRPr b="0" i="0" sz="1900" u="none" cap="none" strike="noStrike">
                <a:solidFill>
                  <a:schemeClr val="dk1"/>
                </a:solidFill>
                <a:latin typeface="Times New Roman"/>
                <a:ea typeface="Times New Roman"/>
                <a:cs typeface="Times New Roman"/>
                <a:sym typeface="Times New Roman"/>
              </a:defRPr>
            </a:lvl2pPr>
            <a:lvl3pPr indent="-939800" lvl="2" marL="5226050" marR="0" rtl="0" algn="l">
              <a:spcBef>
                <a:spcPts val="340"/>
              </a:spcBef>
              <a:spcAft>
                <a:spcPts val="0"/>
              </a:spcAft>
              <a:buClr>
                <a:schemeClr val="dk1"/>
              </a:buClr>
              <a:buSzPct val="100000"/>
              <a:buFont typeface="Times New Roman"/>
              <a:buChar char="•"/>
              <a:defRPr b="0" i="0" sz="1700" u="none" cap="none" strike="noStrike">
                <a:solidFill>
                  <a:schemeClr val="dk1"/>
                </a:solidFill>
                <a:latin typeface="Times New Roman"/>
                <a:ea typeface="Times New Roman"/>
                <a:cs typeface="Times New Roman"/>
                <a:sym typeface="Times New Roman"/>
              </a:defRPr>
            </a:lvl3pPr>
            <a:lvl4pPr indent="-957263" lvl="3" marL="7313613" marR="0" rtl="0" algn="l">
              <a:spcBef>
                <a:spcPts val="300"/>
              </a:spcBef>
              <a:spcAft>
                <a:spcPts val="0"/>
              </a:spcAft>
              <a:buClr>
                <a:schemeClr val="dk1"/>
              </a:buClr>
              <a:buSzPct val="100000"/>
              <a:buFont typeface="Times New Roman"/>
              <a:buChar char="–"/>
              <a:defRPr b="0" i="0" sz="1500" u="none" cap="none" strike="noStrike">
                <a:solidFill>
                  <a:schemeClr val="dk1"/>
                </a:solidFill>
                <a:latin typeface="Times New Roman"/>
                <a:ea typeface="Times New Roman"/>
                <a:cs typeface="Times New Roman"/>
                <a:sym typeface="Times New Roman"/>
              </a:defRPr>
            </a:lvl4pPr>
            <a:lvl5pPr indent="-950913" lvl="4" marL="9402763" marR="0" rtl="0" algn="l">
              <a:spcBef>
                <a:spcPts val="300"/>
              </a:spcBef>
              <a:spcAft>
                <a:spcPts val="0"/>
              </a:spcAft>
              <a:buClr>
                <a:schemeClr val="dk1"/>
              </a:buClr>
              <a:buSzPct val="100000"/>
              <a:buFont typeface="Times New Roman"/>
              <a:buChar char="»"/>
              <a:defRPr b="0" i="0" sz="1500" u="none" cap="none" strike="noStrike">
                <a:solidFill>
                  <a:schemeClr val="dk1"/>
                </a:solidFill>
                <a:latin typeface="Times New Roman"/>
                <a:ea typeface="Times New Roman"/>
                <a:cs typeface="Times New Roman"/>
                <a:sym typeface="Times New Roman"/>
              </a:defRPr>
            </a:lvl5pPr>
            <a:lvl6pPr indent="-954989" lvl="5" marL="9838640" marR="0" rtl="0" algn="l">
              <a:spcBef>
                <a:spcPts val="300"/>
              </a:spcBef>
              <a:spcAft>
                <a:spcPts val="0"/>
              </a:spcAft>
              <a:buClr>
                <a:schemeClr val="dk1"/>
              </a:buClr>
              <a:buSzPct val="100000"/>
              <a:buFont typeface="Times New Roman"/>
              <a:buChar char="»"/>
              <a:defRPr b="0" i="0" sz="1500" u="none" cap="none" strike="noStrike">
                <a:solidFill>
                  <a:schemeClr val="dk1"/>
                </a:solidFill>
                <a:latin typeface="Times New Roman"/>
                <a:ea typeface="Times New Roman"/>
                <a:cs typeface="Times New Roman"/>
                <a:sym typeface="Times New Roman"/>
              </a:defRPr>
            </a:lvl6pPr>
            <a:lvl7pPr indent="-958581" lvl="6" marL="10274031" marR="0" rtl="0" algn="l">
              <a:spcBef>
                <a:spcPts val="300"/>
              </a:spcBef>
              <a:spcAft>
                <a:spcPts val="0"/>
              </a:spcAft>
              <a:buClr>
                <a:schemeClr val="dk1"/>
              </a:buClr>
              <a:buSzPct val="100000"/>
              <a:buFont typeface="Times New Roman"/>
              <a:buChar char="»"/>
              <a:defRPr b="0" i="0" sz="1500" u="none" cap="none" strike="noStrike">
                <a:solidFill>
                  <a:schemeClr val="dk1"/>
                </a:solidFill>
                <a:latin typeface="Times New Roman"/>
                <a:ea typeface="Times New Roman"/>
                <a:cs typeface="Times New Roman"/>
                <a:sym typeface="Times New Roman"/>
              </a:defRPr>
            </a:lvl7pPr>
            <a:lvl8pPr indent="-949473" lvl="7" marL="10709423" marR="0" rtl="0" algn="l">
              <a:spcBef>
                <a:spcPts val="300"/>
              </a:spcBef>
              <a:spcAft>
                <a:spcPts val="0"/>
              </a:spcAft>
              <a:buClr>
                <a:schemeClr val="dk1"/>
              </a:buClr>
              <a:buSzPct val="100000"/>
              <a:buFont typeface="Times New Roman"/>
              <a:buChar char="»"/>
              <a:defRPr b="0" i="0" sz="1500" u="none" cap="none" strike="noStrike">
                <a:solidFill>
                  <a:schemeClr val="dk1"/>
                </a:solidFill>
                <a:latin typeface="Times New Roman"/>
                <a:ea typeface="Times New Roman"/>
                <a:cs typeface="Times New Roman"/>
                <a:sym typeface="Times New Roman"/>
              </a:defRPr>
            </a:lvl8pPr>
            <a:lvl9pPr indent="-953065" lvl="8" marL="11144815" marR="0" rtl="0" algn="l">
              <a:spcBef>
                <a:spcPts val="300"/>
              </a:spcBef>
              <a:spcAft>
                <a:spcPts val="0"/>
              </a:spcAft>
              <a:buClr>
                <a:schemeClr val="dk1"/>
              </a:buClr>
              <a:buSzPct val="100000"/>
              <a:buFont typeface="Times New Roman"/>
              <a:buChar char="»"/>
              <a:defRPr b="0" i="0" sz="1500" u="none" cap="none" strike="noStrike">
                <a:solidFill>
                  <a:schemeClr val="dk1"/>
                </a:solidFill>
                <a:latin typeface="Times New Roman"/>
                <a:ea typeface="Times New Roman"/>
                <a:cs typeface="Times New Roman"/>
                <a:sym typeface="Times New Roman"/>
              </a:defRPr>
            </a:lvl9pPr>
          </a:lstStyle>
          <a:p/>
        </p:txBody>
      </p:sp>
      <p:sp>
        <p:nvSpPr>
          <p:cNvPr id="50" name="Shape 50"/>
          <p:cNvSpPr txBox="1"/>
          <p:nvPr>
            <p:ph idx="10" type="dt"/>
          </p:nvPr>
        </p:nvSpPr>
        <p:spPr>
          <a:xfrm>
            <a:off x="3154363" y="28325762"/>
            <a:ext cx="8763000" cy="2074861"/>
          </a:xfrm>
          <a:prstGeom prst="rect">
            <a:avLst/>
          </a:prstGeom>
          <a:noFill/>
          <a:ln>
            <a:noFill/>
          </a:ln>
        </p:spPr>
        <p:txBody>
          <a:bodyPr anchorCtr="0" anchor="t" bIns="91425" lIns="91425" rIns="91425" tIns="91425"/>
          <a:lstStyle>
            <a:lvl1pPr indent="0" lvl="0" marL="0" marR="0" rtl="0" algn="l">
              <a:spcBef>
                <a:spcPts val="0"/>
              </a:spcBef>
              <a:spcAft>
                <a:spcPts val="0"/>
              </a:spcAft>
              <a:buNone/>
              <a:defRPr sz="6400">
                <a:solidFill>
                  <a:schemeClr val="dk1"/>
                </a:solidFill>
                <a:latin typeface="Times New Roman"/>
                <a:ea typeface="Times New Roman"/>
                <a:cs typeface="Times New Roman"/>
                <a:sym typeface="Times New Roman"/>
              </a:defRPr>
            </a:lvl1pPr>
            <a:lvl2pPr indent="22225" lvl="1" marL="43497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2pPr>
            <a:lvl3pPr indent="44450" lvl="2" marL="869950"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3pPr>
            <a:lvl4pPr indent="66675" lvl="3" marL="130492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4pPr>
            <a:lvl5pPr indent="87311" lvl="4" marL="1741488"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3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3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3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300" u="none" cap="none" strike="noStrike">
                <a:solidFill>
                  <a:schemeClr val="dk1"/>
                </a:solidFill>
                <a:latin typeface="Times New Roman"/>
                <a:ea typeface="Times New Roman"/>
                <a:cs typeface="Times New Roman"/>
                <a:sym typeface="Times New Roman"/>
              </a:defRPr>
            </a:lvl9pPr>
          </a:lstStyle>
          <a:p/>
        </p:txBody>
      </p:sp>
      <p:sp>
        <p:nvSpPr>
          <p:cNvPr id="51" name="Shape 51"/>
          <p:cNvSpPr txBox="1"/>
          <p:nvPr>
            <p:ph idx="11" type="ftr"/>
          </p:nvPr>
        </p:nvSpPr>
        <p:spPr>
          <a:xfrm>
            <a:off x="14371637" y="28325762"/>
            <a:ext cx="13319124" cy="2074861"/>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6400">
                <a:solidFill>
                  <a:schemeClr val="dk1"/>
                </a:solidFill>
                <a:latin typeface="Times New Roman"/>
                <a:ea typeface="Times New Roman"/>
                <a:cs typeface="Times New Roman"/>
                <a:sym typeface="Times New Roman"/>
              </a:defRPr>
            </a:lvl1pPr>
            <a:lvl2pPr indent="22225" lvl="1" marL="43497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2pPr>
            <a:lvl3pPr indent="44450" lvl="2" marL="869950"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3pPr>
            <a:lvl4pPr indent="66675" lvl="3" marL="130492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4pPr>
            <a:lvl5pPr indent="87311" lvl="4" marL="1741488"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3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3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3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300" u="none" cap="none" strike="noStrike">
                <a:solidFill>
                  <a:schemeClr val="dk1"/>
                </a:solidFill>
                <a:latin typeface="Times New Roman"/>
                <a:ea typeface="Times New Roman"/>
                <a:cs typeface="Times New Roman"/>
                <a:sym typeface="Times New Roman"/>
              </a:defRPr>
            </a:lvl9pPr>
          </a:lstStyle>
          <a:p/>
        </p:txBody>
      </p:sp>
      <p:sp>
        <p:nvSpPr>
          <p:cNvPr id="52" name="Shape 52"/>
          <p:cNvSpPr txBox="1"/>
          <p:nvPr>
            <p:ph idx="12" type="sldNum"/>
          </p:nvPr>
        </p:nvSpPr>
        <p:spPr>
          <a:xfrm>
            <a:off x="30145037" y="28325762"/>
            <a:ext cx="8763000" cy="2074861"/>
          </a:xfrm>
          <a:prstGeom prst="rect">
            <a:avLst/>
          </a:prstGeom>
          <a:noFill/>
          <a:ln>
            <a:noFill/>
          </a:ln>
        </p:spPr>
        <p:txBody>
          <a:bodyPr anchorCtr="0" anchor="t" bIns="208975" lIns="417950" rIns="417950" tIns="208975">
            <a:noAutofit/>
          </a:bodyPr>
          <a:lstStyle/>
          <a:p>
            <a:pPr indent="0" lvl="0" marL="0" marR="0" rtl="0" algn="r">
              <a:spcBef>
                <a:spcPts val="0"/>
              </a:spcBef>
              <a:spcAft>
                <a:spcPts val="0"/>
              </a:spcAft>
              <a:buSzPct val="25000"/>
              <a:buNone/>
            </a:pPr>
            <a:fld id="{00000000-1234-1234-1234-123412341234}" type="slidenum">
              <a:rPr lang="en-US" sz="6400">
                <a:solidFill>
                  <a:schemeClr val="dk1"/>
                </a:solidFill>
                <a:latin typeface="Times New Roman"/>
                <a:ea typeface="Times New Roman"/>
                <a:cs typeface="Times New Roman"/>
                <a:sym typeface="Times New Roman"/>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3" name="Shape 53"/>
        <p:cNvGrpSpPr/>
        <p:nvPr/>
      </p:nvGrpSpPr>
      <p:grpSpPr>
        <a:xfrm>
          <a:off x="0" y="0"/>
          <a:ext cx="0" cy="0"/>
          <a:chOff x="0" y="0"/>
          <a:chExt cx="0" cy="0"/>
        </a:xfrm>
      </p:grpSpPr>
      <p:sp>
        <p:nvSpPr>
          <p:cNvPr id="54" name="Shape 54"/>
          <p:cNvSpPr txBox="1"/>
          <p:nvPr>
            <p:ph type="title"/>
          </p:nvPr>
        </p:nvSpPr>
        <p:spPr>
          <a:xfrm>
            <a:off x="3154363" y="2765425"/>
            <a:ext cx="35753674" cy="51816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1pPr>
            <a:lvl2pPr indent="0" lvl="1"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2pPr>
            <a:lvl3pPr indent="0" lvl="2"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3pPr>
            <a:lvl4pPr indent="0" lvl="3"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4pPr>
            <a:lvl5pPr indent="0" lvl="4"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5pPr>
            <a:lvl6pPr indent="-3591" lvl="5" marL="435391"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6pPr>
            <a:lvl7pPr indent="-7182" lvl="6" marL="870783"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7pPr>
            <a:lvl8pPr indent="-10775" lvl="7" marL="1306175"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8pPr>
            <a:lvl9pPr indent="-1665" lvl="8" marL="1741566"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9pPr>
          </a:lstStyle>
          <a:p/>
        </p:txBody>
      </p:sp>
      <p:sp>
        <p:nvSpPr>
          <p:cNvPr id="55" name="Shape 55"/>
          <p:cNvSpPr txBox="1"/>
          <p:nvPr>
            <p:ph idx="10" type="dt"/>
          </p:nvPr>
        </p:nvSpPr>
        <p:spPr>
          <a:xfrm>
            <a:off x="3154363" y="28325762"/>
            <a:ext cx="8763000" cy="2074861"/>
          </a:xfrm>
          <a:prstGeom prst="rect">
            <a:avLst/>
          </a:prstGeom>
          <a:noFill/>
          <a:ln>
            <a:noFill/>
          </a:ln>
        </p:spPr>
        <p:txBody>
          <a:bodyPr anchorCtr="0" anchor="t" bIns="91425" lIns="91425" rIns="91425" tIns="91425"/>
          <a:lstStyle>
            <a:lvl1pPr indent="0" lvl="0" marL="0" marR="0" rtl="0" algn="l">
              <a:spcBef>
                <a:spcPts val="0"/>
              </a:spcBef>
              <a:spcAft>
                <a:spcPts val="0"/>
              </a:spcAft>
              <a:buNone/>
              <a:defRPr sz="6400">
                <a:solidFill>
                  <a:schemeClr val="dk1"/>
                </a:solidFill>
                <a:latin typeface="Times New Roman"/>
                <a:ea typeface="Times New Roman"/>
                <a:cs typeface="Times New Roman"/>
                <a:sym typeface="Times New Roman"/>
              </a:defRPr>
            </a:lvl1pPr>
            <a:lvl2pPr indent="22225" lvl="1" marL="43497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2pPr>
            <a:lvl3pPr indent="44450" lvl="2" marL="869950"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3pPr>
            <a:lvl4pPr indent="66675" lvl="3" marL="130492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4pPr>
            <a:lvl5pPr indent="87311" lvl="4" marL="1741488"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3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3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3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300" u="none" cap="none" strike="noStrike">
                <a:solidFill>
                  <a:schemeClr val="dk1"/>
                </a:solidFill>
                <a:latin typeface="Times New Roman"/>
                <a:ea typeface="Times New Roman"/>
                <a:cs typeface="Times New Roman"/>
                <a:sym typeface="Times New Roman"/>
              </a:defRPr>
            </a:lvl9pPr>
          </a:lstStyle>
          <a:p/>
        </p:txBody>
      </p:sp>
      <p:sp>
        <p:nvSpPr>
          <p:cNvPr id="56" name="Shape 56"/>
          <p:cNvSpPr txBox="1"/>
          <p:nvPr>
            <p:ph idx="11" type="ftr"/>
          </p:nvPr>
        </p:nvSpPr>
        <p:spPr>
          <a:xfrm>
            <a:off x="14371637" y="28325762"/>
            <a:ext cx="13319124" cy="2074861"/>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6400">
                <a:solidFill>
                  <a:schemeClr val="dk1"/>
                </a:solidFill>
                <a:latin typeface="Times New Roman"/>
                <a:ea typeface="Times New Roman"/>
                <a:cs typeface="Times New Roman"/>
                <a:sym typeface="Times New Roman"/>
              </a:defRPr>
            </a:lvl1pPr>
            <a:lvl2pPr indent="22225" lvl="1" marL="43497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2pPr>
            <a:lvl3pPr indent="44450" lvl="2" marL="869950"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3pPr>
            <a:lvl4pPr indent="66675" lvl="3" marL="130492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4pPr>
            <a:lvl5pPr indent="87311" lvl="4" marL="1741488"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3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3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3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300" u="none" cap="none" strike="noStrike">
                <a:solidFill>
                  <a:schemeClr val="dk1"/>
                </a:solidFill>
                <a:latin typeface="Times New Roman"/>
                <a:ea typeface="Times New Roman"/>
                <a:cs typeface="Times New Roman"/>
                <a:sym typeface="Times New Roman"/>
              </a:defRPr>
            </a:lvl9pPr>
          </a:lstStyle>
          <a:p/>
        </p:txBody>
      </p:sp>
      <p:sp>
        <p:nvSpPr>
          <p:cNvPr id="57" name="Shape 57"/>
          <p:cNvSpPr txBox="1"/>
          <p:nvPr>
            <p:ph idx="12" type="sldNum"/>
          </p:nvPr>
        </p:nvSpPr>
        <p:spPr>
          <a:xfrm>
            <a:off x="30145037" y="28325762"/>
            <a:ext cx="8763000" cy="2074861"/>
          </a:xfrm>
          <a:prstGeom prst="rect">
            <a:avLst/>
          </a:prstGeom>
          <a:noFill/>
          <a:ln>
            <a:noFill/>
          </a:ln>
        </p:spPr>
        <p:txBody>
          <a:bodyPr anchorCtr="0" anchor="t" bIns="208975" lIns="417950" rIns="417950" tIns="208975">
            <a:noAutofit/>
          </a:bodyPr>
          <a:lstStyle/>
          <a:p>
            <a:pPr indent="0" lvl="0" marL="0" marR="0" rtl="0" algn="r">
              <a:spcBef>
                <a:spcPts val="0"/>
              </a:spcBef>
              <a:spcAft>
                <a:spcPts val="0"/>
              </a:spcAft>
              <a:buSzPct val="25000"/>
              <a:buNone/>
            </a:pPr>
            <a:fld id="{00000000-1234-1234-1234-123412341234}" type="slidenum">
              <a:rPr lang="en-US" sz="6400">
                <a:solidFill>
                  <a:schemeClr val="dk1"/>
                </a:solidFill>
                <a:latin typeface="Times New Roman"/>
                <a:ea typeface="Times New Roman"/>
                <a:cs typeface="Times New Roman"/>
                <a:sym typeface="Times New Roman"/>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58" name="Shape 58"/>
        <p:cNvGrpSpPr/>
        <p:nvPr/>
      </p:nvGrpSpPr>
      <p:grpSpPr>
        <a:xfrm>
          <a:off x="0" y="0"/>
          <a:ext cx="0" cy="0"/>
          <a:chOff x="0" y="0"/>
          <a:chExt cx="0" cy="0"/>
        </a:xfrm>
      </p:grpSpPr>
      <p:sp>
        <p:nvSpPr>
          <p:cNvPr id="59" name="Shape 59"/>
          <p:cNvSpPr txBox="1"/>
          <p:nvPr>
            <p:ph type="title"/>
          </p:nvPr>
        </p:nvSpPr>
        <p:spPr>
          <a:xfrm>
            <a:off x="2102510" y="1238425"/>
            <a:ext cx="13838237" cy="5267060"/>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1900" u="none" cap="none" strike="noStrike">
                <a:solidFill>
                  <a:schemeClr val="dk2"/>
                </a:solidFill>
                <a:latin typeface="Times New Roman"/>
                <a:ea typeface="Times New Roman"/>
                <a:cs typeface="Times New Roman"/>
                <a:sym typeface="Times New Roman"/>
              </a:defRPr>
            </a:lvl1pPr>
            <a:lvl2pPr indent="0" lvl="1"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2pPr>
            <a:lvl3pPr indent="0" lvl="2"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3pPr>
            <a:lvl4pPr indent="0" lvl="3"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4pPr>
            <a:lvl5pPr indent="0" lvl="4"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5pPr>
            <a:lvl6pPr indent="-3591" lvl="5" marL="435391"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6pPr>
            <a:lvl7pPr indent="-7182" lvl="6" marL="870783"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7pPr>
            <a:lvl8pPr indent="-10775" lvl="7" marL="1306175"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8pPr>
            <a:lvl9pPr indent="-1665" lvl="8" marL="1741566"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9pPr>
          </a:lstStyle>
          <a:p/>
        </p:txBody>
      </p:sp>
      <p:sp>
        <p:nvSpPr>
          <p:cNvPr id="60" name="Shape 60"/>
          <p:cNvSpPr txBox="1"/>
          <p:nvPr>
            <p:ph idx="1" type="body"/>
          </p:nvPr>
        </p:nvSpPr>
        <p:spPr>
          <a:xfrm>
            <a:off x="16445839" y="1238425"/>
            <a:ext cx="23514049" cy="26533209"/>
          </a:xfrm>
          <a:prstGeom prst="rect">
            <a:avLst/>
          </a:prstGeom>
          <a:noFill/>
          <a:ln>
            <a:noFill/>
          </a:ln>
        </p:spPr>
        <p:txBody>
          <a:bodyPr anchorCtr="0" anchor="t" bIns="91425" lIns="91425" rIns="91425" tIns="91425"/>
          <a:lstStyle>
            <a:lvl1pPr indent="-1376363" lvl="0" marL="1566863" marR="0" rtl="0" algn="l">
              <a:spcBef>
                <a:spcPts val="600"/>
              </a:spcBef>
              <a:spcAft>
                <a:spcPts val="0"/>
              </a:spcAft>
              <a:buClr>
                <a:schemeClr val="dk1"/>
              </a:buClr>
              <a:buSzPct val="100000"/>
              <a:buFont typeface="Times New Roman"/>
              <a:buChar char="•"/>
              <a:defRPr b="0" i="0" sz="3000" u="none" cap="none" strike="noStrike">
                <a:solidFill>
                  <a:schemeClr val="dk1"/>
                </a:solidFill>
                <a:latin typeface="Times New Roman"/>
                <a:ea typeface="Times New Roman"/>
                <a:cs typeface="Times New Roman"/>
                <a:sym typeface="Times New Roman"/>
              </a:defRPr>
            </a:lvl1pPr>
            <a:lvl2pPr indent="-1141412" lvl="1" marL="3395663" marR="0" rtl="0" algn="l">
              <a:spcBef>
                <a:spcPts val="540"/>
              </a:spcBef>
              <a:spcAft>
                <a:spcPts val="0"/>
              </a:spcAft>
              <a:buClr>
                <a:schemeClr val="dk1"/>
              </a:buClr>
              <a:buSzPct val="100000"/>
              <a:buFont typeface="Times New Roman"/>
              <a:buChar char="–"/>
              <a:defRPr b="0" i="0" sz="2700" u="none" cap="none" strike="noStrike">
                <a:solidFill>
                  <a:schemeClr val="dk1"/>
                </a:solidFill>
                <a:latin typeface="Times New Roman"/>
                <a:ea typeface="Times New Roman"/>
                <a:cs typeface="Times New Roman"/>
                <a:sym typeface="Times New Roman"/>
              </a:defRPr>
            </a:lvl2pPr>
            <a:lvl3pPr indent="-901700" lvl="2" marL="5226050" marR="0" rtl="0" algn="l">
              <a:spcBef>
                <a:spcPts val="460"/>
              </a:spcBef>
              <a:spcAft>
                <a:spcPts val="0"/>
              </a:spcAft>
              <a:buClr>
                <a:schemeClr val="dk1"/>
              </a:buClr>
              <a:buSzPct val="100000"/>
              <a:buFont typeface="Times New Roman"/>
              <a:buChar char="•"/>
              <a:defRPr b="0" i="0" sz="2300" u="none" cap="none" strike="noStrike">
                <a:solidFill>
                  <a:schemeClr val="dk1"/>
                </a:solidFill>
                <a:latin typeface="Times New Roman"/>
                <a:ea typeface="Times New Roman"/>
                <a:cs typeface="Times New Roman"/>
                <a:sym typeface="Times New Roman"/>
              </a:defRPr>
            </a:lvl3pPr>
            <a:lvl4pPr indent="-931863" lvl="3" marL="7313613" marR="0" rtl="0" algn="l">
              <a:spcBef>
                <a:spcPts val="380"/>
              </a:spcBef>
              <a:spcAft>
                <a:spcPts val="0"/>
              </a:spcAft>
              <a:buClr>
                <a:schemeClr val="dk1"/>
              </a:buClr>
              <a:buSzPct val="100000"/>
              <a:buFont typeface="Times New Roman"/>
              <a:buChar char="–"/>
              <a:defRPr b="0" i="0" sz="1900" u="none" cap="none" strike="noStrike">
                <a:solidFill>
                  <a:schemeClr val="dk1"/>
                </a:solidFill>
                <a:latin typeface="Times New Roman"/>
                <a:ea typeface="Times New Roman"/>
                <a:cs typeface="Times New Roman"/>
                <a:sym typeface="Times New Roman"/>
              </a:defRPr>
            </a:lvl4pPr>
            <a:lvl5pPr indent="-925513" lvl="4" marL="9402763" marR="0" rtl="0" algn="l">
              <a:spcBef>
                <a:spcPts val="380"/>
              </a:spcBef>
              <a:spcAft>
                <a:spcPts val="0"/>
              </a:spcAft>
              <a:buClr>
                <a:schemeClr val="dk1"/>
              </a:buClr>
              <a:buSzPct val="100000"/>
              <a:buFont typeface="Times New Roman"/>
              <a:buChar char="»"/>
              <a:defRPr b="0" i="0" sz="1900" u="none" cap="none" strike="noStrike">
                <a:solidFill>
                  <a:schemeClr val="dk1"/>
                </a:solidFill>
                <a:latin typeface="Times New Roman"/>
                <a:ea typeface="Times New Roman"/>
                <a:cs typeface="Times New Roman"/>
                <a:sym typeface="Times New Roman"/>
              </a:defRPr>
            </a:lvl5pPr>
            <a:lvl6pPr indent="-929589" lvl="5" marL="9838640" marR="0" rtl="0" algn="l">
              <a:spcBef>
                <a:spcPts val="380"/>
              </a:spcBef>
              <a:spcAft>
                <a:spcPts val="0"/>
              </a:spcAft>
              <a:buClr>
                <a:schemeClr val="dk1"/>
              </a:buClr>
              <a:buSzPct val="100000"/>
              <a:buFont typeface="Times New Roman"/>
              <a:buChar char="»"/>
              <a:defRPr b="0" i="0" sz="1900" u="none" cap="none" strike="noStrike">
                <a:solidFill>
                  <a:schemeClr val="dk1"/>
                </a:solidFill>
                <a:latin typeface="Times New Roman"/>
                <a:ea typeface="Times New Roman"/>
                <a:cs typeface="Times New Roman"/>
                <a:sym typeface="Times New Roman"/>
              </a:defRPr>
            </a:lvl6pPr>
            <a:lvl7pPr indent="-933181" lvl="6" marL="10274031" marR="0" rtl="0" algn="l">
              <a:spcBef>
                <a:spcPts val="380"/>
              </a:spcBef>
              <a:spcAft>
                <a:spcPts val="0"/>
              </a:spcAft>
              <a:buClr>
                <a:schemeClr val="dk1"/>
              </a:buClr>
              <a:buSzPct val="100000"/>
              <a:buFont typeface="Times New Roman"/>
              <a:buChar char="»"/>
              <a:defRPr b="0" i="0" sz="1900" u="none" cap="none" strike="noStrike">
                <a:solidFill>
                  <a:schemeClr val="dk1"/>
                </a:solidFill>
                <a:latin typeface="Times New Roman"/>
                <a:ea typeface="Times New Roman"/>
                <a:cs typeface="Times New Roman"/>
                <a:sym typeface="Times New Roman"/>
              </a:defRPr>
            </a:lvl7pPr>
            <a:lvl8pPr indent="-924073" lvl="7" marL="10709423" marR="0" rtl="0" algn="l">
              <a:spcBef>
                <a:spcPts val="380"/>
              </a:spcBef>
              <a:spcAft>
                <a:spcPts val="0"/>
              </a:spcAft>
              <a:buClr>
                <a:schemeClr val="dk1"/>
              </a:buClr>
              <a:buSzPct val="100000"/>
              <a:buFont typeface="Times New Roman"/>
              <a:buChar char="»"/>
              <a:defRPr b="0" i="0" sz="1900" u="none" cap="none" strike="noStrike">
                <a:solidFill>
                  <a:schemeClr val="dk1"/>
                </a:solidFill>
                <a:latin typeface="Times New Roman"/>
                <a:ea typeface="Times New Roman"/>
                <a:cs typeface="Times New Roman"/>
                <a:sym typeface="Times New Roman"/>
              </a:defRPr>
            </a:lvl8pPr>
            <a:lvl9pPr indent="-927665" lvl="8" marL="11144815" marR="0" rtl="0" algn="l">
              <a:spcBef>
                <a:spcPts val="380"/>
              </a:spcBef>
              <a:spcAft>
                <a:spcPts val="0"/>
              </a:spcAft>
              <a:buClr>
                <a:schemeClr val="dk1"/>
              </a:buClr>
              <a:buSzPct val="100000"/>
              <a:buFont typeface="Times New Roman"/>
              <a:buChar char="»"/>
              <a:defRPr b="0" i="0" sz="1900" u="none" cap="none" strike="noStrike">
                <a:solidFill>
                  <a:schemeClr val="dk1"/>
                </a:solidFill>
                <a:latin typeface="Times New Roman"/>
                <a:ea typeface="Times New Roman"/>
                <a:cs typeface="Times New Roman"/>
                <a:sym typeface="Times New Roman"/>
              </a:defRPr>
            </a:lvl9pPr>
          </a:lstStyle>
          <a:p/>
        </p:txBody>
      </p:sp>
      <p:sp>
        <p:nvSpPr>
          <p:cNvPr id="61" name="Shape 61"/>
          <p:cNvSpPr txBox="1"/>
          <p:nvPr>
            <p:ph idx="2" type="body"/>
          </p:nvPr>
        </p:nvSpPr>
        <p:spPr>
          <a:xfrm>
            <a:off x="2102510" y="6505487"/>
            <a:ext cx="13838237" cy="21266149"/>
          </a:xfrm>
          <a:prstGeom prst="rect">
            <a:avLst/>
          </a:prstGeom>
          <a:noFill/>
          <a:ln>
            <a:noFill/>
          </a:ln>
        </p:spPr>
        <p:txBody>
          <a:bodyPr anchorCtr="0" anchor="t" bIns="91425" lIns="91425" rIns="91425" tIns="91425"/>
          <a:lstStyle>
            <a:lvl1pPr indent="0" lvl="0" marL="0" marR="0" rtl="0" algn="l">
              <a:spcBef>
                <a:spcPts val="260"/>
              </a:spcBef>
              <a:spcAft>
                <a:spcPts val="0"/>
              </a:spcAft>
              <a:buClr>
                <a:schemeClr val="dk1"/>
              </a:buClr>
              <a:buFont typeface="Times New Roman"/>
              <a:buNone/>
              <a:defRPr b="0" i="0" sz="1300" u="none" cap="none" strike="noStrike">
                <a:solidFill>
                  <a:schemeClr val="dk1"/>
                </a:solidFill>
                <a:latin typeface="Times New Roman"/>
                <a:ea typeface="Times New Roman"/>
                <a:cs typeface="Times New Roman"/>
                <a:sym typeface="Times New Roman"/>
              </a:defRPr>
            </a:lvl1pPr>
            <a:lvl2pPr indent="-3591" lvl="1" marL="435391" marR="0" rtl="0" algn="l">
              <a:spcBef>
                <a:spcPts val="220"/>
              </a:spcBef>
              <a:spcAft>
                <a:spcPts val="0"/>
              </a:spcAft>
              <a:buClr>
                <a:schemeClr val="dk1"/>
              </a:buClr>
              <a:buFont typeface="Times New Roman"/>
              <a:buNone/>
              <a:defRPr b="0" i="0" sz="1100" u="none" cap="none" strike="noStrike">
                <a:solidFill>
                  <a:schemeClr val="dk1"/>
                </a:solidFill>
                <a:latin typeface="Times New Roman"/>
                <a:ea typeface="Times New Roman"/>
                <a:cs typeface="Times New Roman"/>
                <a:sym typeface="Times New Roman"/>
              </a:defRPr>
            </a:lvl2pPr>
            <a:lvl3pPr indent="-7182" lvl="2" marL="870783" marR="0" rtl="0" algn="l">
              <a:spcBef>
                <a:spcPts val="200"/>
              </a:spcBef>
              <a:spcAft>
                <a:spcPts val="0"/>
              </a:spcAft>
              <a:buClr>
                <a:schemeClr val="dk1"/>
              </a:buClr>
              <a:buFont typeface="Times New Roman"/>
              <a:buNone/>
              <a:defRPr b="0" i="0" sz="1000" u="none" cap="none" strike="noStrike">
                <a:solidFill>
                  <a:schemeClr val="dk1"/>
                </a:solidFill>
                <a:latin typeface="Times New Roman"/>
                <a:ea typeface="Times New Roman"/>
                <a:cs typeface="Times New Roman"/>
                <a:sym typeface="Times New Roman"/>
              </a:defRPr>
            </a:lvl3pPr>
            <a:lvl4pPr indent="-10775" lvl="3" marL="1306175" marR="0" rtl="0" algn="l">
              <a:spcBef>
                <a:spcPts val="180"/>
              </a:spcBef>
              <a:spcAft>
                <a:spcPts val="0"/>
              </a:spcAft>
              <a:buClr>
                <a:schemeClr val="dk1"/>
              </a:buClr>
              <a:buFont typeface="Times New Roman"/>
              <a:buNone/>
              <a:defRPr b="0" i="0" sz="900" u="none" cap="none" strike="noStrike">
                <a:solidFill>
                  <a:schemeClr val="dk1"/>
                </a:solidFill>
                <a:latin typeface="Times New Roman"/>
                <a:ea typeface="Times New Roman"/>
                <a:cs typeface="Times New Roman"/>
                <a:sym typeface="Times New Roman"/>
              </a:defRPr>
            </a:lvl4pPr>
            <a:lvl5pPr indent="-1665" lvl="4" marL="1741566" marR="0" rtl="0" algn="l">
              <a:spcBef>
                <a:spcPts val="180"/>
              </a:spcBef>
              <a:spcAft>
                <a:spcPts val="0"/>
              </a:spcAft>
              <a:buClr>
                <a:schemeClr val="dk1"/>
              </a:buClr>
              <a:buFont typeface="Times New Roman"/>
              <a:buNone/>
              <a:defRPr b="0" i="0" sz="900" u="none" cap="none" strike="noStrike">
                <a:solidFill>
                  <a:schemeClr val="dk1"/>
                </a:solidFill>
                <a:latin typeface="Times New Roman"/>
                <a:ea typeface="Times New Roman"/>
                <a:cs typeface="Times New Roman"/>
                <a:sym typeface="Times New Roman"/>
              </a:defRPr>
            </a:lvl5pPr>
            <a:lvl6pPr indent="-5258" lvl="5" marL="2176958" marR="0" rtl="0" algn="l">
              <a:spcBef>
                <a:spcPts val="180"/>
              </a:spcBef>
              <a:spcAft>
                <a:spcPts val="0"/>
              </a:spcAft>
              <a:buClr>
                <a:schemeClr val="dk1"/>
              </a:buClr>
              <a:buFont typeface="Times New Roman"/>
              <a:buNone/>
              <a:defRPr b="0" i="0" sz="900" u="none" cap="none" strike="noStrike">
                <a:solidFill>
                  <a:schemeClr val="dk1"/>
                </a:solidFill>
                <a:latin typeface="Times New Roman"/>
                <a:ea typeface="Times New Roman"/>
                <a:cs typeface="Times New Roman"/>
                <a:sym typeface="Times New Roman"/>
              </a:defRPr>
            </a:lvl6pPr>
            <a:lvl7pPr indent="-8849" lvl="6" marL="2612349" marR="0" rtl="0" algn="l">
              <a:spcBef>
                <a:spcPts val="180"/>
              </a:spcBef>
              <a:spcAft>
                <a:spcPts val="0"/>
              </a:spcAft>
              <a:buClr>
                <a:schemeClr val="dk1"/>
              </a:buClr>
              <a:buFont typeface="Times New Roman"/>
              <a:buNone/>
              <a:defRPr b="0" i="0" sz="900" u="none" cap="none" strike="noStrike">
                <a:solidFill>
                  <a:schemeClr val="dk1"/>
                </a:solidFill>
                <a:latin typeface="Times New Roman"/>
                <a:ea typeface="Times New Roman"/>
                <a:cs typeface="Times New Roman"/>
                <a:sym typeface="Times New Roman"/>
              </a:defRPr>
            </a:lvl7pPr>
            <a:lvl8pPr indent="-12440" lvl="7" marL="3047741" marR="0" rtl="0" algn="l">
              <a:spcBef>
                <a:spcPts val="180"/>
              </a:spcBef>
              <a:spcAft>
                <a:spcPts val="0"/>
              </a:spcAft>
              <a:buClr>
                <a:schemeClr val="dk1"/>
              </a:buClr>
              <a:buFont typeface="Times New Roman"/>
              <a:buNone/>
              <a:defRPr b="0" i="0" sz="900" u="none" cap="none" strike="noStrike">
                <a:solidFill>
                  <a:schemeClr val="dk1"/>
                </a:solidFill>
                <a:latin typeface="Times New Roman"/>
                <a:ea typeface="Times New Roman"/>
                <a:cs typeface="Times New Roman"/>
                <a:sym typeface="Times New Roman"/>
              </a:defRPr>
            </a:lvl8pPr>
            <a:lvl9pPr indent="-3331" lvl="8" marL="3483132" marR="0" rtl="0" algn="l">
              <a:spcBef>
                <a:spcPts val="180"/>
              </a:spcBef>
              <a:spcAft>
                <a:spcPts val="0"/>
              </a:spcAft>
              <a:buClr>
                <a:schemeClr val="dk1"/>
              </a:buClr>
              <a:buFont typeface="Times New Roman"/>
              <a:buNone/>
              <a:defRPr b="0" i="0" sz="900" u="none" cap="none" strike="noStrike">
                <a:solidFill>
                  <a:schemeClr val="dk1"/>
                </a:solidFill>
                <a:latin typeface="Times New Roman"/>
                <a:ea typeface="Times New Roman"/>
                <a:cs typeface="Times New Roman"/>
                <a:sym typeface="Times New Roman"/>
              </a:defRPr>
            </a:lvl9pPr>
          </a:lstStyle>
          <a:p/>
        </p:txBody>
      </p:sp>
      <p:sp>
        <p:nvSpPr>
          <p:cNvPr id="62" name="Shape 62"/>
          <p:cNvSpPr txBox="1"/>
          <p:nvPr>
            <p:ph idx="10" type="dt"/>
          </p:nvPr>
        </p:nvSpPr>
        <p:spPr>
          <a:xfrm>
            <a:off x="3154363" y="28325762"/>
            <a:ext cx="8763000" cy="2074861"/>
          </a:xfrm>
          <a:prstGeom prst="rect">
            <a:avLst/>
          </a:prstGeom>
          <a:noFill/>
          <a:ln>
            <a:noFill/>
          </a:ln>
        </p:spPr>
        <p:txBody>
          <a:bodyPr anchorCtr="0" anchor="t" bIns="91425" lIns="91425" rIns="91425" tIns="91425"/>
          <a:lstStyle>
            <a:lvl1pPr indent="0" lvl="0" marL="0" marR="0" rtl="0" algn="l">
              <a:spcBef>
                <a:spcPts val="0"/>
              </a:spcBef>
              <a:spcAft>
                <a:spcPts val="0"/>
              </a:spcAft>
              <a:buNone/>
              <a:defRPr sz="6400">
                <a:solidFill>
                  <a:schemeClr val="dk1"/>
                </a:solidFill>
                <a:latin typeface="Times New Roman"/>
                <a:ea typeface="Times New Roman"/>
                <a:cs typeface="Times New Roman"/>
                <a:sym typeface="Times New Roman"/>
              </a:defRPr>
            </a:lvl1pPr>
            <a:lvl2pPr indent="22225" lvl="1" marL="43497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2pPr>
            <a:lvl3pPr indent="44450" lvl="2" marL="869950"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3pPr>
            <a:lvl4pPr indent="66675" lvl="3" marL="130492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4pPr>
            <a:lvl5pPr indent="87311" lvl="4" marL="1741488"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3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3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3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300" u="none" cap="none" strike="noStrike">
                <a:solidFill>
                  <a:schemeClr val="dk1"/>
                </a:solidFill>
                <a:latin typeface="Times New Roman"/>
                <a:ea typeface="Times New Roman"/>
                <a:cs typeface="Times New Roman"/>
                <a:sym typeface="Times New Roman"/>
              </a:defRPr>
            </a:lvl9pPr>
          </a:lstStyle>
          <a:p/>
        </p:txBody>
      </p:sp>
      <p:sp>
        <p:nvSpPr>
          <p:cNvPr id="63" name="Shape 63"/>
          <p:cNvSpPr txBox="1"/>
          <p:nvPr>
            <p:ph idx="11" type="ftr"/>
          </p:nvPr>
        </p:nvSpPr>
        <p:spPr>
          <a:xfrm>
            <a:off x="14371637" y="28325762"/>
            <a:ext cx="13319124" cy="2074861"/>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6400">
                <a:solidFill>
                  <a:schemeClr val="dk1"/>
                </a:solidFill>
                <a:latin typeface="Times New Roman"/>
                <a:ea typeface="Times New Roman"/>
                <a:cs typeface="Times New Roman"/>
                <a:sym typeface="Times New Roman"/>
              </a:defRPr>
            </a:lvl1pPr>
            <a:lvl2pPr indent="22225" lvl="1" marL="43497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2pPr>
            <a:lvl3pPr indent="44450" lvl="2" marL="869950"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3pPr>
            <a:lvl4pPr indent="66675" lvl="3" marL="130492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4pPr>
            <a:lvl5pPr indent="87311" lvl="4" marL="1741488"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3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3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3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300" u="none" cap="none" strike="noStrike">
                <a:solidFill>
                  <a:schemeClr val="dk1"/>
                </a:solidFill>
                <a:latin typeface="Times New Roman"/>
                <a:ea typeface="Times New Roman"/>
                <a:cs typeface="Times New Roman"/>
                <a:sym typeface="Times New Roman"/>
              </a:defRPr>
            </a:lvl9pPr>
          </a:lstStyle>
          <a:p/>
        </p:txBody>
      </p:sp>
      <p:sp>
        <p:nvSpPr>
          <p:cNvPr id="64" name="Shape 64"/>
          <p:cNvSpPr txBox="1"/>
          <p:nvPr>
            <p:ph idx="12" type="sldNum"/>
          </p:nvPr>
        </p:nvSpPr>
        <p:spPr>
          <a:xfrm>
            <a:off x="30145037" y="28325762"/>
            <a:ext cx="8763000" cy="2074861"/>
          </a:xfrm>
          <a:prstGeom prst="rect">
            <a:avLst/>
          </a:prstGeom>
          <a:noFill/>
          <a:ln>
            <a:noFill/>
          </a:ln>
        </p:spPr>
        <p:txBody>
          <a:bodyPr anchorCtr="0" anchor="t" bIns="208975" lIns="417950" rIns="417950" tIns="208975">
            <a:noAutofit/>
          </a:bodyPr>
          <a:lstStyle/>
          <a:p>
            <a:pPr indent="0" lvl="0" marL="0" marR="0" rtl="0" algn="r">
              <a:spcBef>
                <a:spcPts val="0"/>
              </a:spcBef>
              <a:spcAft>
                <a:spcPts val="0"/>
              </a:spcAft>
              <a:buSzPct val="25000"/>
              <a:buNone/>
            </a:pPr>
            <a:fld id="{00000000-1234-1234-1234-123412341234}" type="slidenum">
              <a:rPr lang="en-US" sz="6400">
                <a:solidFill>
                  <a:schemeClr val="dk1"/>
                </a:solidFill>
                <a:latin typeface="Times New Roman"/>
                <a:ea typeface="Times New Roman"/>
                <a:cs typeface="Times New Roman"/>
                <a:sym typeface="Times New Roman"/>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5" name="Shape 65"/>
        <p:cNvGrpSpPr/>
        <p:nvPr/>
      </p:nvGrpSpPr>
      <p:grpSpPr>
        <a:xfrm>
          <a:off x="0" y="0"/>
          <a:ext cx="0" cy="0"/>
          <a:chOff x="0" y="0"/>
          <a:chExt cx="0" cy="0"/>
        </a:xfrm>
      </p:grpSpPr>
      <p:sp>
        <p:nvSpPr>
          <p:cNvPr id="66" name="Shape 66"/>
          <p:cNvSpPr txBox="1"/>
          <p:nvPr>
            <p:ph type="title"/>
          </p:nvPr>
        </p:nvSpPr>
        <p:spPr>
          <a:xfrm>
            <a:off x="8244218" y="21762420"/>
            <a:ext cx="25237744" cy="2569809"/>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1900" u="none" cap="none" strike="noStrike">
                <a:solidFill>
                  <a:schemeClr val="dk2"/>
                </a:solidFill>
                <a:latin typeface="Times New Roman"/>
                <a:ea typeface="Times New Roman"/>
                <a:cs typeface="Times New Roman"/>
                <a:sym typeface="Times New Roman"/>
              </a:defRPr>
            </a:lvl1pPr>
            <a:lvl2pPr indent="0" lvl="1"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2pPr>
            <a:lvl3pPr indent="0" lvl="2"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3pPr>
            <a:lvl4pPr indent="0" lvl="3"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4pPr>
            <a:lvl5pPr indent="0" lvl="4"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5pPr>
            <a:lvl6pPr indent="-3591" lvl="5" marL="435391"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6pPr>
            <a:lvl7pPr indent="-7182" lvl="6" marL="870783"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7pPr>
            <a:lvl8pPr indent="-10775" lvl="7" marL="1306175"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8pPr>
            <a:lvl9pPr indent="-1665" lvl="8" marL="1741566"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9pPr>
          </a:lstStyle>
          <a:p/>
        </p:txBody>
      </p:sp>
      <p:sp>
        <p:nvSpPr>
          <p:cNvPr id="67" name="Shape 67"/>
          <p:cNvSpPr/>
          <p:nvPr>
            <p:ph idx="2" type="pic"/>
          </p:nvPr>
        </p:nvSpPr>
        <p:spPr>
          <a:xfrm>
            <a:off x="8244218" y="2778214"/>
            <a:ext cx="25237744" cy="18652859"/>
          </a:xfrm>
          <a:prstGeom prst="rect">
            <a:avLst/>
          </a:prstGeom>
          <a:noFill/>
          <a:ln>
            <a:noFill/>
          </a:ln>
        </p:spPr>
        <p:txBody>
          <a:bodyPr anchorCtr="0" anchor="t" bIns="91425" lIns="91425" rIns="91425" tIns="91425"/>
          <a:lstStyle>
            <a:lvl1pPr indent="0" lvl="0" marL="0" marR="0" rtl="0" algn="l">
              <a:spcBef>
                <a:spcPts val="600"/>
              </a:spcBef>
              <a:spcAft>
                <a:spcPts val="0"/>
              </a:spcAft>
              <a:buClr>
                <a:schemeClr val="dk1"/>
              </a:buClr>
              <a:buFont typeface="Times New Roman"/>
              <a:buNone/>
              <a:defRPr b="0" i="0" sz="3000" u="none" cap="none" strike="noStrike">
                <a:solidFill>
                  <a:schemeClr val="dk1"/>
                </a:solidFill>
                <a:latin typeface="Times New Roman"/>
                <a:ea typeface="Times New Roman"/>
                <a:cs typeface="Times New Roman"/>
                <a:sym typeface="Times New Roman"/>
              </a:defRPr>
            </a:lvl1pPr>
            <a:lvl2pPr indent="-3591" lvl="1" marL="435391" marR="0" rtl="0" algn="l">
              <a:spcBef>
                <a:spcPts val="540"/>
              </a:spcBef>
              <a:spcAft>
                <a:spcPts val="0"/>
              </a:spcAft>
              <a:buClr>
                <a:schemeClr val="dk1"/>
              </a:buClr>
              <a:buFont typeface="Times New Roman"/>
              <a:buNone/>
              <a:defRPr b="0" i="0" sz="2700" u="none" cap="none" strike="noStrike">
                <a:solidFill>
                  <a:schemeClr val="dk1"/>
                </a:solidFill>
                <a:latin typeface="Times New Roman"/>
                <a:ea typeface="Times New Roman"/>
                <a:cs typeface="Times New Roman"/>
                <a:sym typeface="Times New Roman"/>
              </a:defRPr>
            </a:lvl2pPr>
            <a:lvl3pPr indent="-7182" lvl="2" marL="870783" marR="0" rtl="0" algn="l">
              <a:spcBef>
                <a:spcPts val="460"/>
              </a:spcBef>
              <a:spcAft>
                <a:spcPts val="0"/>
              </a:spcAft>
              <a:buClr>
                <a:schemeClr val="dk1"/>
              </a:buClr>
              <a:buFont typeface="Times New Roman"/>
              <a:buNone/>
              <a:defRPr b="0" i="0" sz="2300" u="none" cap="none" strike="noStrike">
                <a:solidFill>
                  <a:schemeClr val="dk1"/>
                </a:solidFill>
                <a:latin typeface="Times New Roman"/>
                <a:ea typeface="Times New Roman"/>
                <a:cs typeface="Times New Roman"/>
                <a:sym typeface="Times New Roman"/>
              </a:defRPr>
            </a:lvl3pPr>
            <a:lvl4pPr indent="-10775" lvl="3" marL="1306175" marR="0" rtl="0" algn="l">
              <a:spcBef>
                <a:spcPts val="380"/>
              </a:spcBef>
              <a:spcAft>
                <a:spcPts val="0"/>
              </a:spcAft>
              <a:buClr>
                <a:schemeClr val="dk1"/>
              </a:buClr>
              <a:buFont typeface="Times New Roman"/>
              <a:buNone/>
              <a:defRPr b="0" i="0" sz="1900" u="none" cap="none" strike="noStrike">
                <a:solidFill>
                  <a:schemeClr val="dk1"/>
                </a:solidFill>
                <a:latin typeface="Times New Roman"/>
                <a:ea typeface="Times New Roman"/>
                <a:cs typeface="Times New Roman"/>
                <a:sym typeface="Times New Roman"/>
              </a:defRPr>
            </a:lvl4pPr>
            <a:lvl5pPr indent="-1665" lvl="4" marL="1741566" marR="0" rtl="0" algn="l">
              <a:spcBef>
                <a:spcPts val="380"/>
              </a:spcBef>
              <a:spcAft>
                <a:spcPts val="0"/>
              </a:spcAft>
              <a:buClr>
                <a:schemeClr val="dk1"/>
              </a:buClr>
              <a:buFont typeface="Times New Roman"/>
              <a:buNone/>
              <a:defRPr b="0" i="0" sz="1900" u="none" cap="none" strike="noStrike">
                <a:solidFill>
                  <a:schemeClr val="dk1"/>
                </a:solidFill>
                <a:latin typeface="Times New Roman"/>
                <a:ea typeface="Times New Roman"/>
                <a:cs typeface="Times New Roman"/>
                <a:sym typeface="Times New Roman"/>
              </a:defRPr>
            </a:lvl5pPr>
            <a:lvl6pPr indent="-5258" lvl="5" marL="2176958" marR="0" rtl="0" algn="l">
              <a:spcBef>
                <a:spcPts val="380"/>
              </a:spcBef>
              <a:spcAft>
                <a:spcPts val="0"/>
              </a:spcAft>
              <a:buClr>
                <a:schemeClr val="dk1"/>
              </a:buClr>
              <a:buFont typeface="Times New Roman"/>
              <a:buNone/>
              <a:defRPr b="0" i="0" sz="1900" u="none" cap="none" strike="noStrike">
                <a:solidFill>
                  <a:schemeClr val="dk1"/>
                </a:solidFill>
                <a:latin typeface="Times New Roman"/>
                <a:ea typeface="Times New Roman"/>
                <a:cs typeface="Times New Roman"/>
                <a:sym typeface="Times New Roman"/>
              </a:defRPr>
            </a:lvl6pPr>
            <a:lvl7pPr indent="-8849" lvl="6" marL="2612349" marR="0" rtl="0" algn="l">
              <a:spcBef>
                <a:spcPts val="380"/>
              </a:spcBef>
              <a:spcAft>
                <a:spcPts val="0"/>
              </a:spcAft>
              <a:buClr>
                <a:schemeClr val="dk1"/>
              </a:buClr>
              <a:buFont typeface="Times New Roman"/>
              <a:buNone/>
              <a:defRPr b="0" i="0" sz="1900" u="none" cap="none" strike="noStrike">
                <a:solidFill>
                  <a:schemeClr val="dk1"/>
                </a:solidFill>
                <a:latin typeface="Times New Roman"/>
                <a:ea typeface="Times New Roman"/>
                <a:cs typeface="Times New Roman"/>
                <a:sym typeface="Times New Roman"/>
              </a:defRPr>
            </a:lvl7pPr>
            <a:lvl8pPr indent="-12440" lvl="7" marL="3047741" marR="0" rtl="0" algn="l">
              <a:spcBef>
                <a:spcPts val="380"/>
              </a:spcBef>
              <a:spcAft>
                <a:spcPts val="0"/>
              </a:spcAft>
              <a:buClr>
                <a:schemeClr val="dk1"/>
              </a:buClr>
              <a:buFont typeface="Times New Roman"/>
              <a:buNone/>
              <a:defRPr b="0" i="0" sz="1900" u="none" cap="none" strike="noStrike">
                <a:solidFill>
                  <a:schemeClr val="dk1"/>
                </a:solidFill>
                <a:latin typeface="Times New Roman"/>
                <a:ea typeface="Times New Roman"/>
                <a:cs typeface="Times New Roman"/>
                <a:sym typeface="Times New Roman"/>
              </a:defRPr>
            </a:lvl8pPr>
            <a:lvl9pPr indent="-3331" lvl="8" marL="3483132" marR="0" rtl="0" algn="l">
              <a:spcBef>
                <a:spcPts val="380"/>
              </a:spcBef>
              <a:spcAft>
                <a:spcPts val="0"/>
              </a:spcAft>
              <a:buClr>
                <a:schemeClr val="dk1"/>
              </a:buClr>
              <a:buFont typeface="Times New Roman"/>
              <a:buNone/>
              <a:defRPr b="0" i="0" sz="1900" u="none" cap="none" strike="noStrike">
                <a:solidFill>
                  <a:schemeClr val="dk1"/>
                </a:solidFill>
                <a:latin typeface="Times New Roman"/>
                <a:ea typeface="Times New Roman"/>
                <a:cs typeface="Times New Roman"/>
                <a:sym typeface="Times New Roman"/>
              </a:defRPr>
            </a:lvl9pPr>
          </a:lstStyle>
          <a:p/>
        </p:txBody>
      </p:sp>
      <p:sp>
        <p:nvSpPr>
          <p:cNvPr id="68" name="Shape 68"/>
          <p:cNvSpPr txBox="1"/>
          <p:nvPr>
            <p:ph idx="1" type="body"/>
          </p:nvPr>
        </p:nvSpPr>
        <p:spPr>
          <a:xfrm>
            <a:off x="8244218" y="24332231"/>
            <a:ext cx="25237744" cy="3647809"/>
          </a:xfrm>
          <a:prstGeom prst="rect">
            <a:avLst/>
          </a:prstGeom>
          <a:noFill/>
          <a:ln>
            <a:noFill/>
          </a:ln>
        </p:spPr>
        <p:txBody>
          <a:bodyPr anchorCtr="0" anchor="t" bIns="91425" lIns="91425" rIns="91425" tIns="91425"/>
          <a:lstStyle>
            <a:lvl1pPr indent="0" lvl="0" marL="0" marR="0" rtl="0" algn="l">
              <a:spcBef>
                <a:spcPts val="260"/>
              </a:spcBef>
              <a:spcAft>
                <a:spcPts val="0"/>
              </a:spcAft>
              <a:buClr>
                <a:schemeClr val="dk1"/>
              </a:buClr>
              <a:buFont typeface="Times New Roman"/>
              <a:buNone/>
              <a:defRPr b="0" i="0" sz="1300" u="none" cap="none" strike="noStrike">
                <a:solidFill>
                  <a:schemeClr val="dk1"/>
                </a:solidFill>
                <a:latin typeface="Times New Roman"/>
                <a:ea typeface="Times New Roman"/>
                <a:cs typeface="Times New Roman"/>
                <a:sym typeface="Times New Roman"/>
              </a:defRPr>
            </a:lvl1pPr>
            <a:lvl2pPr indent="-3591" lvl="1" marL="435391" marR="0" rtl="0" algn="l">
              <a:spcBef>
                <a:spcPts val="220"/>
              </a:spcBef>
              <a:spcAft>
                <a:spcPts val="0"/>
              </a:spcAft>
              <a:buClr>
                <a:schemeClr val="dk1"/>
              </a:buClr>
              <a:buFont typeface="Times New Roman"/>
              <a:buNone/>
              <a:defRPr b="0" i="0" sz="1100" u="none" cap="none" strike="noStrike">
                <a:solidFill>
                  <a:schemeClr val="dk1"/>
                </a:solidFill>
                <a:latin typeface="Times New Roman"/>
                <a:ea typeface="Times New Roman"/>
                <a:cs typeface="Times New Roman"/>
                <a:sym typeface="Times New Roman"/>
              </a:defRPr>
            </a:lvl2pPr>
            <a:lvl3pPr indent="-7182" lvl="2" marL="870783" marR="0" rtl="0" algn="l">
              <a:spcBef>
                <a:spcPts val="200"/>
              </a:spcBef>
              <a:spcAft>
                <a:spcPts val="0"/>
              </a:spcAft>
              <a:buClr>
                <a:schemeClr val="dk1"/>
              </a:buClr>
              <a:buFont typeface="Times New Roman"/>
              <a:buNone/>
              <a:defRPr b="0" i="0" sz="1000" u="none" cap="none" strike="noStrike">
                <a:solidFill>
                  <a:schemeClr val="dk1"/>
                </a:solidFill>
                <a:latin typeface="Times New Roman"/>
                <a:ea typeface="Times New Roman"/>
                <a:cs typeface="Times New Roman"/>
                <a:sym typeface="Times New Roman"/>
              </a:defRPr>
            </a:lvl3pPr>
            <a:lvl4pPr indent="-10775" lvl="3" marL="1306175" marR="0" rtl="0" algn="l">
              <a:spcBef>
                <a:spcPts val="180"/>
              </a:spcBef>
              <a:spcAft>
                <a:spcPts val="0"/>
              </a:spcAft>
              <a:buClr>
                <a:schemeClr val="dk1"/>
              </a:buClr>
              <a:buFont typeface="Times New Roman"/>
              <a:buNone/>
              <a:defRPr b="0" i="0" sz="900" u="none" cap="none" strike="noStrike">
                <a:solidFill>
                  <a:schemeClr val="dk1"/>
                </a:solidFill>
                <a:latin typeface="Times New Roman"/>
                <a:ea typeface="Times New Roman"/>
                <a:cs typeface="Times New Roman"/>
                <a:sym typeface="Times New Roman"/>
              </a:defRPr>
            </a:lvl4pPr>
            <a:lvl5pPr indent="-1665" lvl="4" marL="1741566" marR="0" rtl="0" algn="l">
              <a:spcBef>
                <a:spcPts val="180"/>
              </a:spcBef>
              <a:spcAft>
                <a:spcPts val="0"/>
              </a:spcAft>
              <a:buClr>
                <a:schemeClr val="dk1"/>
              </a:buClr>
              <a:buFont typeface="Times New Roman"/>
              <a:buNone/>
              <a:defRPr b="0" i="0" sz="900" u="none" cap="none" strike="noStrike">
                <a:solidFill>
                  <a:schemeClr val="dk1"/>
                </a:solidFill>
                <a:latin typeface="Times New Roman"/>
                <a:ea typeface="Times New Roman"/>
                <a:cs typeface="Times New Roman"/>
                <a:sym typeface="Times New Roman"/>
              </a:defRPr>
            </a:lvl5pPr>
            <a:lvl6pPr indent="-5258" lvl="5" marL="2176958" marR="0" rtl="0" algn="l">
              <a:spcBef>
                <a:spcPts val="180"/>
              </a:spcBef>
              <a:spcAft>
                <a:spcPts val="0"/>
              </a:spcAft>
              <a:buClr>
                <a:schemeClr val="dk1"/>
              </a:buClr>
              <a:buFont typeface="Times New Roman"/>
              <a:buNone/>
              <a:defRPr b="0" i="0" sz="900" u="none" cap="none" strike="noStrike">
                <a:solidFill>
                  <a:schemeClr val="dk1"/>
                </a:solidFill>
                <a:latin typeface="Times New Roman"/>
                <a:ea typeface="Times New Roman"/>
                <a:cs typeface="Times New Roman"/>
                <a:sym typeface="Times New Roman"/>
              </a:defRPr>
            </a:lvl6pPr>
            <a:lvl7pPr indent="-8849" lvl="6" marL="2612349" marR="0" rtl="0" algn="l">
              <a:spcBef>
                <a:spcPts val="180"/>
              </a:spcBef>
              <a:spcAft>
                <a:spcPts val="0"/>
              </a:spcAft>
              <a:buClr>
                <a:schemeClr val="dk1"/>
              </a:buClr>
              <a:buFont typeface="Times New Roman"/>
              <a:buNone/>
              <a:defRPr b="0" i="0" sz="900" u="none" cap="none" strike="noStrike">
                <a:solidFill>
                  <a:schemeClr val="dk1"/>
                </a:solidFill>
                <a:latin typeface="Times New Roman"/>
                <a:ea typeface="Times New Roman"/>
                <a:cs typeface="Times New Roman"/>
                <a:sym typeface="Times New Roman"/>
              </a:defRPr>
            </a:lvl7pPr>
            <a:lvl8pPr indent="-12440" lvl="7" marL="3047741" marR="0" rtl="0" algn="l">
              <a:spcBef>
                <a:spcPts val="180"/>
              </a:spcBef>
              <a:spcAft>
                <a:spcPts val="0"/>
              </a:spcAft>
              <a:buClr>
                <a:schemeClr val="dk1"/>
              </a:buClr>
              <a:buFont typeface="Times New Roman"/>
              <a:buNone/>
              <a:defRPr b="0" i="0" sz="900" u="none" cap="none" strike="noStrike">
                <a:solidFill>
                  <a:schemeClr val="dk1"/>
                </a:solidFill>
                <a:latin typeface="Times New Roman"/>
                <a:ea typeface="Times New Roman"/>
                <a:cs typeface="Times New Roman"/>
                <a:sym typeface="Times New Roman"/>
              </a:defRPr>
            </a:lvl8pPr>
            <a:lvl9pPr indent="-3331" lvl="8" marL="3483132" marR="0" rtl="0" algn="l">
              <a:spcBef>
                <a:spcPts val="180"/>
              </a:spcBef>
              <a:spcAft>
                <a:spcPts val="0"/>
              </a:spcAft>
              <a:buClr>
                <a:schemeClr val="dk1"/>
              </a:buClr>
              <a:buFont typeface="Times New Roman"/>
              <a:buNone/>
              <a:defRPr b="0" i="0" sz="900" u="none" cap="none" strike="noStrike">
                <a:solidFill>
                  <a:schemeClr val="dk1"/>
                </a:solidFill>
                <a:latin typeface="Times New Roman"/>
                <a:ea typeface="Times New Roman"/>
                <a:cs typeface="Times New Roman"/>
                <a:sym typeface="Times New Roman"/>
              </a:defRPr>
            </a:lvl9pPr>
          </a:lstStyle>
          <a:p/>
        </p:txBody>
      </p:sp>
      <p:sp>
        <p:nvSpPr>
          <p:cNvPr id="69" name="Shape 69"/>
          <p:cNvSpPr txBox="1"/>
          <p:nvPr>
            <p:ph idx="10" type="dt"/>
          </p:nvPr>
        </p:nvSpPr>
        <p:spPr>
          <a:xfrm>
            <a:off x="3154363" y="28325762"/>
            <a:ext cx="8763000" cy="2074861"/>
          </a:xfrm>
          <a:prstGeom prst="rect">
            <a:avLst/>
          </a:prstGeom>
          <a:noFill/>
          <a:ln>
            <a:noFill/>
          </a:ln>
        </p:spPr>
        <p:txBody>
          <a:bodyPr anchorCtr="0" anchor="t" bIns="91425" lIns="91425" rIns="91425" tIns="91425"/>
          <a:lstStyle>
            <a:lvl1pPr indent="0" lvl="0" marL="0" marR="0" rtl="0" algn="l">
              <a:spcBef>
                <a:spcPts val="0"/>
              </a:spcBef>
              <a:spcAft>
                <a:spcPts val="0"/>
              </a:spcAft>
              <a:buNone/>
              <a:defRPr sz="6400">
                <a:solidFill>
                  <a:schemeClr val="dk1"/>
                </a:solidFill>
                <a:latin typeface="Times New Roman"/>
                <a:ea typeface="Times New Roman"/>
                <a:cs typeface="Times New Roman"/>
                <a:sym typeface="Times New Roman"/>
              </a:defRPr>
            </a:lvl1pPr>
            <a:lvl2pPr indent="22225" lvl="1" marL="43497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2pPr>
            <a:lvl3pPr indent="44450" lvl="2" marL="869950"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3pPr>
            <a:lvl4pPr indent="66675" lvl="3" marL="130492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4pPr>
            <a:lvl5pPr indent="87311" lvl="4" marL="1741488"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3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3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3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300" u="none" cap="none" strike="noStrike">
                <a:solidFill>
                  <a:schemeClr val="dk1"/>
                </a:solidFill>
                <a:latin typeface="Times New Roman"/>
                <a:ea typeface="Times New Roman"/>
                <a:cs typeface="Times New Roman"/>
                <a:sym typeface="Times New Roman"/>
              </a:defRPr>
            </a:lvl9pPr>
          </a:lstStyle>
          <a:p/>
        </p:txBody>
      </p:sp>
      <p:sp>
        <p:nvSpPr>
          <p:cNvPr id="70" name="Shape 70"/>
          <p:cNvSpPr txBox="1"/>
          <p:nvPr>
            <p:ph idx="11" type="ftr"/>
          </p:nvPr>
        </p:nvSpPr>
        <p:spPr>
          <a:xfrm>
            <a:off x="14371637" y="28325762"/>
            <a:ext cx="13319124" cy="2074861"/>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6400">
                <a:solidFill>
                  <a:schemeClr val="dk1"/>
                </a:solidFill>
                <a:latin typeface="Times New Roman"/>
                <a:ea typeface="Times New Roman"/>
                <a:cs typeface="Times New Roman"/>
                <a:sym typeface="Times New Roman"/>
              </a:defRPr>
            </a:lvl1pPr>
            <a:lvl2pPr indent="22225" lvl="1" marL="43497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2pPr>
            <a:lvl3pPr indent="44450" lvl="2" marL="869950"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3pPr>
            <a:lvl4pPr indent="66675" lvl="3" marL="130492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4pPr>
            <a:lvl5pPr indent="87311" lvl="4" marL="1741488"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3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3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3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300" u="none" cap="none" strike="noStrike">
                <a:solidFill>
                  <a:schemeClr val="dk1"/>
                </a:solidFill>
                <a:latin typeface="Times New Roman"/>
                <a:ea typeface="Times New Roman"/>
                <a:cs typeface="Times New Roman"/>
                <a:sym typeface="Times New Roman"/>
              </a:defRPr>
            </a:lvl9pPr>
          </a:lstStyle>
          <a:p/>
        </p:txBody>
      </p:sp>
      <p:sp>
        <p:nvSpPr>
          <p:cNvPr id="71" name="Shape 71"/>
          <p:cNvSpPr txBox="1"/>
          <p:nvPr>
            <p:ph idx="12" type="sldNum"/>
          </p:nvPr>
        </p:nvSpPr>
        <p:spPr>
          <a:xfrm>
            <a:off x="30145037" y="28325762"/>
            <a:ext cx="8763000" cy="2074861"/>
          </a:xfrm>
          <a:prstGeom prst="rect">
            <a:avLst/>
          </a:prstGeom>
          <a:noFill/>
          <a:ln>
            <a:noFill/>
          </a:ln>
        </p:spPr>
        <p:txBody>
          <a:bodyPr anchorCtr="0" anchor="t" bIns="208975" lIns="417950" rIns="417950" tIns="208975">
            <a:noAutofit/>
          </a:bodyPr>
          <a:lstStyle/>
          <a:p>
            <a:pPr indent="0" lvl="0" marL="0" marR="0" rtl="0" algn="r">
              <a:spcBef>
                <a:spcPts val="0"/>
              </a:spcBef>
              <a:spcAft>
                <a:spcPts val="0"/>
              </a:spcAft>
              <a:buSzPct val="25000"/>
              <a:buNone/>
            </a:pPr>
            <a:fld id="{00000000-1234-1234-1234-123412341234}" type="slidenum">
              <a:rPr lang="en-US" sz="6400">
                <a:solidFill>
                  <a:schemeClr val="dk1"/>
                </a:solidFill>
                <a:latin typeface="Times New Roman"/>
                <a:ea typeface="Times New Roman"/>
                <a:cs typeface="Times New Roman"/>
                <a:sym typeface="Times New Roman"/>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3154363" y="2765425"/>
            <a:ext cx="35753674" cy="51816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1pPr>
            <a:lvl2pPr indent="0" lvl="1"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2pPr>
            <a:lvl3pPr indent="0" lvl="2"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3pPr>
            <a:lvl4pPr indent="0" lvl="3"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4pPr>
            <a:lvl5pPr indent="0" lvl="4" marL="0"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5pPr>
            <a:lvl6pPr indent="-3591" lvl="5" marL="435391"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6pPr>
            <a:lvl7pPr indent="-7182" lvl="6" marL="870783"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7pPr>
            <a:lvl8pPr indent="-10775" lvl="7" marL="1306175"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8pPr>
            <a:lvl9pPr indent="-1665" lvl="8" marL="1741566" marR="0" rtl="0" algn="ctr">
              <a:spcBef>
                <a:spcPts val="0"/>
              </a:spcBef>
              <a:spcAft>
                <a:spcPts val="0"/>
              </a:spcAft>
              <a:buNone/>
              <a:defRPr b="0" i="0" sz="20100" u="none" cap="none" strike="noStrike">
                <a:solidFill>
                  <a:schemeClr val="dk2"/>
                </a:solidFill>
                <a:latin typeface="Times New Roman"/>
                <a:ea typeface="Times New Roman"/>
                <a:cs typeface="Times New Roman"/>
                <a:sym typeface="Times New Roman"/>
              </a:defRPr>
            </a:lvl9pPr>
          </a:lstStyle>
          <a:p/>
        </p:txBody>
      </p:sp>
      <p:sp>
        <p:nvSpPr>
          <p:cNvPr id="11" name="Shape 11"/>
          <p:cNvSpPr txBox="1"/>
          <p:nvPr>
            <p:ph idx="1" type="body"/>
          </p:nvPr>
        </p:nvSpPr>
        <p:spPr>
          <a:xfrm>
            <a:off x="3154363" y="8982075"/>
            <a:ext cx="35753674" cy="18653124"/>
          </a:xfrm>
          <a:prstGeom prst="rect">
            <a:avLst/>
          </a:prstGeom>
          <a:noFill/>
          <a:ln>
            <a:noFill/>
          </a:ln>
        </p:spPr>
        <p:txBody>
          <a:bodyPr anchorCtr="0" anchor="t" bIns="91425" lIns="91425" rIns="91425" tIns="91425"/>
          <a:lstStyle>
            <a:lvl1pPr indent="-633413" lvl="0" marL="1566863" marR="0" rtl="0" algn="l">
              <a:spcBef>
                <a:spcPts val="2940"/>
              </a:spcBef>
              <a:spcAft>
                <a:spcPts val="0"/>
              </a:spcAft>
              <a:buClr>
                <a:schemeClr val="dk1"/>
              </a:buClr>
              <a:buSzPct val="100000"/>
              <a:buFont typeface="Times New Roman"/>
              <a:buChar char="•"/>
              <a:defRPr b="0" i="0" sz="14700" u="none" cap="none" strike="noStrike">
                <a:solidFill>
                  <a:schemeClr val="dk1"/>
                </a:solidFill>
                <a:latin typeface="Times New Roman"/>
                <a:ea typeface="Times New Roman"/>
                <a:cs typeface="Times New Roman"/>
                <a:sym typeface="Times New Roman"/>
              </a:defRPr>
            </a:lvl1pPr>
            <a:lvl2pPr indent="-500062" lvl="1" marL="3395663" marR="0" rtl="0" algn="l">
              <a:spcBef>
                <a:spcPts val="2560"/>
              </a:spcBef>
              <a:spcAft>
                <a:spcPts val="0"/>
              </a:spcAft>
              <a:buClr>
                <a:schemeClr val="dk1"/>
              </a:buClr>
              <a:buSzPct val="100000"/>
              <a:buFont typeface="Times New Roman"/>
              <a:buChar char="–"/>
              <a:defRPr b="0" i="0" sz="12800" u="none" cap="none" strike="noStrike">
                <a:solidFill>
                  <a:schemeClr val="dk1"/>
                </a:solidFill>
                <a:latin typeface="Times New Roman"/>
                <a:ea typeface="Times New Roman"/>
                <a:cs typeface="Times New Roman"/>
                <a:sym typeface="Times New Roman"/>
              </a:defRPr>
            </a:lvl2pPr>
            <a:lvl3pPr indent="-349250" lvl="2" marL="5226050" marR="0" rtl="0" algn="l">
              <a:spcBef>
                <a:spcPts val="2200"/>
              </a:spcBef>
              <a:spcAft>
                <a:spcPts val="0"/>
              </a:spcAft>
              <a:buClr>
                <a:schemeClr val="dk1"/>
              </a:buClr>
              <a:buSzPct val="100000"/>
              <a:buFont typeface="Times New Roman"/>
              <a:buChar char="•"/>
              <a:defRPr b="0" i="0" sz="11000" u="none" cap="none" strike="noStrike">
                <a:solidFill>
                  <a:schemeClr val="dk1"/>
                </a:solidFill>
                <a:latin typeface="Times New Roman"/>
                <a:ea typeface="Times New Roman"/>
                <a:cs typeface="Times New Roman"/>
                <a:sym typeface="Times New Roman"/>
              </a:defRPr>
            </a:lvl3pPr>
            <a:lvl4pPr indent="-468313" lvl="3" marL="7313613" marR="0" rtl="0" algn="l">
              <a:spcBef>
                <a:spcPts val="1840"/>
              </a:spcBef>
              <a:spcAft>
                <a:spcPts val="0"/>
              </a:spcAft>
              <a:buClr>
                <a:schemeClr val="dk1"/>
              </a:buClr>
              <a:buSzPct val="100000"/>
              <a:buFont typeface="Times New Roman"/>
              <a:buChar char="–"/>
              <a:defRPr b="0" i="0" sz="9200" u="none" cap="none" strike="noStrike">
                <a:solidFill>
                  <a:schemeClr val="dk1"/>
                </a:solidFill>
                <a:latin typeface="Times New Roman"/>
                <a:ea typeface="Times New Roman"/>
                <a:cs typeface="Times New Roman"/>
                <a:sym typeface="Times New Roman"/>
              </a:defRPr>
            </a:lvl4pPr>
            <a:lvl5pPr indent="-461963" lvl="4" marL="9402763" marR="0" rtl="0" algn="l">
              <a:spcBef>
                <a:spcPts val="1840"/>
              </a:spcBef>
              <a:spcAft>
                <a:spcPts val="0"/>
              </a:spcAft>
              <a:buClr>
                <a:schemeClr val="dk1"/>
              </a:buClr>
              <a:buSzPct val="100000"/>
              <a:buFont typeface="Times New Roman"/>
              <a:buChar char="»"/>
              <a:defRPr b="0" i="0" sz="9200" u="none" cap="none" strike="noStrike">
                <a:solidFill>
                  <a:schemeClr val="dk1"/>
                </a:solidFill>
                <a:latin typeface="Times New Roman"/>
                <a:ea typeface="Times New Roman"/>
                <a:cs typeface="Times New Roman"/>
                <a:sym typeface="Times New Roman"/>
              </a:defRPr>
            </a:lvl5pPr>
            <a:lvl6pPr indent="-466039" lvl="5" marL="9838640" marR="0" rtl="0" algn="l">
              <a:spcBef>
                <a:spcPts val="1840"/>
              </a:spcBef>
              <a:spcAft>
                <a:spcPts val="0"/>
              </a:spcAft>
              <a:buClr>
                <a:schemeClr val="dk1"/>
              </a:buClr>
              <a:buSzPct val="100000"/>
              <a:buFont typeface="Times New Roman"/>
              <a:buChar char="»"/>
              <a:defRPr b="0" i="0" sz="9200" u="none" cap="none" strike="noStrike">
                <a:solidFill>
                  <a:schemeClr val="dk1"/>
                </a:solidFill>
                <a:latin typeface="Times New Roman"/>
                <a:ea typeface="Times New Roman"/>
                <a:cs typeface="Times New Roman"/>
                <a:sym typeface="Times New Roman"/>
              </a:defRPr>
            </a:lvl6pPr>
            <a:lvl7pPr indent="-469631" lvl="6" marL="10274031" marR="0" rtl="0" algn="l">
              <a:spcBef>
                <a:spcPts val="1840"/>
              </a:spcBef>
              <a:spcAft>
                <a:spcPts val="0"/>
              </a:spcAft>
              <a:buClr>
                <a:schemeClr val="dk1"/>
              </a:buClr>
              <a:buSzPct val="100000"/>
              <a:buFont typeface="Times New Roman"/>
              <a:buChar char="»"/>
              <a:defRPr b="0" i="0" sz="9200" u="none" cap="none" strike="noStrike">
                <a:solidFill>
                  <a:schemeClr val="dk1"/>
                </a:solidFill>
                <a:latin typeface="Times New Roman"/>
                <a:ea typeface="Times New Roman"/>
                <a:cs typeface="Times New Roman"/>
                <a:sym typeface="Times New Roman"/>
              </a:defRPr>
            </a:lvl7pPr>
            <a:lvl8pPr indent="-460523" lvl="7" marL="10709423" marR="0" rtl="0" algn="l">
              <a:spcBef>
                <a:spcPts val="1840"/>
              </a:spcBef>
              <a:spcAft>
                <a:spcPts val="0"/>
              </a:spcAft>
              <a:buClr>
                <a:schemeClr val="dk1"/>
              </a:buClr>
              <a:buSzPct val="100000"/>
              <a:buFont typeface="Times New Roman"/>
              <a:buChar char="»"/>
              <a:defRPr b="0" i="0" sz="9200" u="none" cap="none" strike="noStrike">
                <a:solidFill>
                  <a:schemeClr val="dk1"/>
                </a:solidFill>
                <a:latin typeface="Times New Roman"/>
                <a:ea typeface="Times New Roman"/>
                <a:cs typeface="Times New Roman"/>
                <a:sym typeface="Times New Roman"/>
              </a:defRPr>
            </a:lvl8pPr>
            <a:lvl9pPr indent="-464115" lvl="8" marL="11144815" marR="0" rtl="0" algn="l">
              <a:spcBef>
                <a:spcPts val="1840"/>
              </a:spcBef>
              <a:spcAft>
                <a:spcPts val="0"/>
              </a:spcAft>
              <a:buClr>
                <a:schemeClr val="dk1"/>
              </a:buClr>
              <a:buSzPct val="100000"/>
              <a:buFont typeface="Times New Roman"/>
              <a:buChar char="»"/>
              <a:defRPr b="0" i="0" sz="9200" u="none" cap="none" strike="noStrike">
                <a:solidFill>
                  <a:schemeClr val="dk1"/>
                </a:solidFill>
                <a:latin typeface="Times New Roman"/>
                <a:ea typeface="Times New Roman"/>
                <a:cs typeface="Times New Roman"/>
                <a:sym typeface="Times New Roman"/>
              </a:defRPr>
            </a:lvl9pPr>
          </a:lstStyle>
          <a:p/>
        </p:txBody>
      </p:sp>
      <p:sp>
        <p:nvSpPr>
          <p:cNvPr id="12" name="Shape 12"/>
          <p:cNvSpPr txBox="1"/>
          <p:nvPr>
            <p:ph idx="10" type="dt"/>
          </p:nvPr>
        </p:nvSpPr>
        <p:spPr>
          <a:xfrm>
            <a:off x="3154363" y="28325762"/>
            <a:ext cx="8763000" cy="2074861"/>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6400" u="none" cap="none" strike="noStrike">
                <a:solidFill>
                  <a:schemeClr val="dk1"/>
                </a:solidFill>
                <a:latin typeface="Times New Roman"/>
                <a:ea typeface="Times New Roman"/>
                <a:cs typeface="Times New Roman"/>
                <a:sym typeface="Times New Roman"/>
              </a:defRPr>
            </a:lvl1pPr>
            <a:lvl2pPr indent="22225" lvl="1" marL="43497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2pPr>
            <a:lvl3pPr indent="44450" lvl="2" marL="869950"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3pPr>
            <a:lvl4pPr indent="66675" lvl="3" marL="130492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4pPr>
            <a:lvl5pPr indent="87311" lvl="4" marL="1741488"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3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3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3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300" u="none" cap="none" strike="noStrike">
                <a:solidFill>
                  <a:schemeClr val="dk1"/>
                </a:solidFill>
                <a:latin typeface="Times New Roman"/>
                <a:ea typeface="Times New Roman"/>
                <a:cs typeface="Times New Roman"/>
                <a:sym typeface="Times New Roman"/>
              </a:defRPr>
            </a:lvl9pPr>
          </a:lstStyle>
          <a:p/>
        </p:txBody>
      </p:sp>
      <p:sp>
        <p:nvSpPr>
          <p:cNvPr id="13" name="Shape 13"/>
          <p:cNvSpPr txBox="1"/>
          <p:nvPr>
            <p:ph idx="11" type="ftr"/>
          </p:nvPr>
        </p:nvSpPr>
        <p:spPr>
          <a:xfrm>
            <a:off x="14371637" y="28325762"/>
            <a:ext cx="13319124" cy="2074861"/>
          </a:xfrm>
          <a:prstGeom prst="rect">
            <a:avLst/>
          </a:prstGeom>
          <a:noFill/>
          <a:ln>
            <a:noFill/>
          </a:ln>
        </p:spPr>
        <p:txBody>
          <a:bodyPr anchorCtr="0" anchor="t" bIns="91425" lIns="91425" rIns="91425" tIns="91425"/>
          <a:lstStyle>
            <a:lvl1pPr indent="0" lvl="0" marL="0" marR="0" rtl="0" algn="ctr">
              <a:spcBef>
                <a:spcPts val="0"/>
              </a:spcBef>
              <a:spcAft>
                <a:spcPts val="0"/>
              </a:spcAft>
              <a:buNone/>
              <a:defRPr b="0" i="0" sz="6400" u="none" cap="none" strike="noStrike">
                <a:solidFill>
                  <a:schemeClr val="dk1"/>
                </a:solidFill>
                <a:latin typeface="Times New Roman"/>
                <a:ea typeface="Times New Roman"/>
                <a:cs typeface="Times New Roman"/>
                <a:sym typeface="Times New Roman"/>
              </a:defRPr>
            </a:lvl1pPr>
            <a:lvl2pPr indent="22225" lvl="1" marL="43497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2pPr>
            <a:lvl3pPr indent="44450" lvl="2" marL="869950"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3pPr>
            <a:lvl4pPr indent="66675" lvl="3" marL="1304925"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4pPr>
            <a:lvl5pPr indent="87311" lvl="4" marL="1741488" marR="0" rtl="0" algn="l">
              <a:spcBef>
                <a:spcPts val="0"/>
              </a:spcBef>
              <a:spcAft>
                <a:spcPts val="0"/>
              </a:spcAft>
              <a:buNone/>
              <a:defRPr b="0" i="0" sz="23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23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23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23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2300" u="none" cap="none" strike="noStrike">
                <a:solidFill>
                  <a:schemeClr val="dk1"/>
                </a:solidFill>
                <a:latin typeface="Times New Roman"/>
                <a:ea typeface="Times New Roman"/>
                <a:cs typeface="Times New Roman"/>
                <a:sym typeface="Times New Roman"/>
              </a:defRPr>
            </a:lvl9pPr>
          </a:lstStyle>
          <a:p/>
        </p:txBody>
      </p:sp>
      <p:sp>
        <p:nvSpPr>
          <p:cNvPr id="14" name="Shape 14"/>
          <p:cNvSpPr txBox="1"/>
          <p:nvPr>
            <p:ph idx="12" type="sldNum"/>
          </p:nvPr>
        </p:nvSpPr>
        <p:spPr>
          <a:xfrm>
            <a:off x="30145037" y="28325762"/>
            <a:ext cx="8763000" cy="2074861"/>
          </a:xfrm>
          <a:prstGeom prst="rect">
            <a:avLst/>
          </a:prstGeom>
          <a:noFill/>
          <a:ln>
            <a:noFill/>
          </a:ln>
        </p:spPr>
        <p:txBody>
          <a:bodyPr anchorCtr="0" anchor="t" bIns="208975" lIns="417950" rIns="417950" tIns="208975">
            <a:noAutofit/>
          </a:bodyPr>
          <a:lstStyle/>
          <a:p>
            <a:pPr indent="0" lvl="0" marL="0" marR="0" rtl="0" algn="r">
              <a:spcBef>
                <a:spcPts val="0"/>
              </a:spcBef>
              <a:spcAft>
                <a:spcPts val="0"/>
              </a:spcAft>
              <a:buSzPct val="25000"/>
              <a:buNone/>
            </a:pPr>
            <a:fld id="{00000000-1234-1234-1234-123412341234}" type="slidenum">
              <a:rPr b="0" i="0" lang="en-US" sz="6400" u="none" cap="none" strike="noStrike">
                <a:solidFill>
                  <a:schemeClr val="dk1"/>
                </a:solidFill>
                <a:latin typeface="Times New Roman"/>
                <a:ea typeface="Times New Roman"/>
                <a:cs typeface="Times New Roman"/>
                <a:sym typeface="Times New Roman"/>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14.png"/><Relationship Id="rId11" Type="http://schemas.openxmlformats.org/officeDocument/2006/relationships/image" Target="../media/image02.png"/><Relationship Id="rId10" Type="http://schemas.openxmlformats.org/officeDocument/2006/relationships/image" Target="../media/image05.png"/><Relationship Id="rId13" Type="http://schemas.openxmlformats.org/officeDocument/2006/relationships/image" Target="../media/image10.jpg"/><Relationship Id="rId12" Type="http://schemas.openxmlformats.org/officeDocument/2006/relationships/image" Target="../media/image03.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6.png"/><Relationship Id="rId4" Type="http://schemas.openxmlformats.org/officeDocument/2006/relationships/image" Target="../media/image07.png"/><Relationship Id="rId9" Type="http://schemas.openxmlformats.org/officeDocument/2006/relationships/image" Target="../media/image00.png"/><Relationship Id="rId15" Type="http://schemas.openxmlformats.org/officeDocument/2006/relationships/image" Target="../media/image16.jpg"/><Relationship Id="rId14" Type="http://schemas.openxmlformats.org/officeDocument/2006/relationships/image" Target="../media/image17.jpg"/><Relationship Id="rId17" Type="http://schemas.openxmlformats.org/officeDocument/2006/relationships/image" Target="../media/image15.png"/><Relationship Id="rId16" Type="http://schemas.openxmlformats.org/officeDocument/2006/relationships/image" Target="../media/image12.png"/><Relationship Id="rId5" Type="http://schemas.openxmlformats.org/officeDocument/2006/relationships/image" Target="../media/image09.png"/><Relationship Id="rId19" Type="http://schemas.openxmlformats.org/officeDocument/2006/relationships/image" Target="../media/image13.png"/><Relationship Id="rId6" Type="http://schemas.openxmlformats.org/officeDocument/2006/relationships/image" Target="../media/image04.jpg"/><Relationship Id="rId18" Type="http://schemas.openxmlformats.org/officeDocument/2006/relationships/image" Target="../media/image11.png"/><Relationship Id="rId7" Type="http://schemas.openxmlformats.org/officeDocument/2006/relationships/image" Target="../media/image01.png"/><Relationship Id="rId8" Type="http://schemas.openxmlformats.org/officeDocument/2006/relationships/image" Target="../media/image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x="0" y="0"/>
          <a:ext cx="0" cy="0"/>
          <a:chOff x="0" y="0"/>
          <a:chExt cx="0" cy="0"/>
        </a:xfrm>
      </p:grpSpPr>
      <p:pic>
        <p:nvPicPr>
          <p:cNvPr id="89" name="Shape 89"/>
          <p:cNvPicPr preferRelativeResize="0"/>
          <p:nvPr/>
        </p:nvPicPr>
        <p:blipFill rotWithShape="1">
          <a:blip r:embed="rId3">
            <a:alphaModFix/>
          </a:blip>
          <a:srcRect b="0" l="0" r="0" t="0"/>
          <a:stretch/>
        </p:blipFill>
        <p:spPr>
          <a:xfrm>
            <a:off x="0" y="0"/>
            <a:ext cx="42062398" cy="31089600"/>
          </a:xfrm>
          <a:prstGeom prst="rect">
            <a:avLst/>
          </a:prstGeom>
          <a:noFill/>
          <a:ln>
            <a:noFill/>
          </a:ln>
        </p:spPr>
      </p:pic>
      <p:sp>
        <p:nvSpPr>
          <p:cNvPr id="90" name="Shape 90"/>
          <p:cNvSpPr/>
          <p:nvPr/>
        </p:nvSpPr>
        <p:spPr>
          <a:xfrm>
            <a:off x="876300" y="9601200"/>
            <a:ext cx="29679900" cy="20548600"/>
          </a:xfrm>
          <a:prstGeom prst="rect">
            <a:avLst/>
          </a:prstGeom>
          <a:solidFill>
            <a:srgbClr val="FFFFFF"/>
          </a:solidFill>
          <a:ln cap="flat" cmpd="sng" w="9525">
            <a:solidFill>
              <a:srgbClr val="FFFFFF"/>
            </a:solidFill>
            <a:prstDash val="solid"/>
            <a:miter/>
            <a:headEnd len="med" w="med" type="none"/>
            <a:tailEnd len="med" w="med" type="none"/>
          </a:ln>
        </p:spPr>
        <p:txBody>
          <a:bodyPr anchorCtr="0" anchor="ctr" bIns="43525" lIns="87075" rIns="87075" tIns="43525">
            <a:noAutofit/>
          </a:bodyPr>
          <a:lstStyle/>
          <a:p>
            <a:pPr indent="0" lvl="0" marL="0" marR="0" rtl="0" algn="l">
              <a:spcBef>
                <a:spcPts val="0"/>
              </a:spcBef>
              <a:spcAft>
                <a:spcPts val="0"/>
              </a:spcAft>
              <a:buNone/>
            </a:pPr>
            <a:r>
              <a:t/>
            </a:r>
            <a:endParaRPr sz="2300">
              <a:solidFill>
                <a:schemeClr val="dk1"/>
              </a:solidFill>
              <a:latin typeface="Arial"/>
              <a:ea typeface="Arial"/>
              <a:cs typeface="Arial"/>
              <a:sym typeface="Arial"/>
            </a:endParaRPr>
          </a:p>
        </p:txBody>
      </p:sp>
      <p:sp>
        <p:nvSpPr>
          <p:cNvPr id="91" name="Shape 91"/>
          <p:cNvSpPr/>
          <p:nvPr/>
        </p:nvSpPr>
        <p:spPr>
          <a:xfrm>
            <a:off x="31035625" y="9601200"/>
            <a:ext cx="10223500" cy="17386300"/>
          </a:xfrm>
          <a:prstGeom prst="rect">
            <a:avLst/>
          </a:prstGeom>
          <a:solidFill>
            <a:srgbClr val="FFFFFF"/>
          </a:solidFill>
          <a:ln cap="flat" cmpd="sng" w="9525">
            <a:solidFill>
              <a:schemeClr val="lt1"/>
            </a:solidFill>
            <a:prstDash val="solid"/>
            <a:miter/>
            <a:headEnd len="med" w="med" type="none"/>
            <a:tailEnd len="med" w="med" type="none"/>
          </a:ln>
        </p:spPr>
        <p:txBody>
          <a:bodyPr anchorCtr="0" anchor="ctr" bIns="85325" lIns="170650" rIns="170650" tIns="85325">
            <a:noAutofit/>
          </a:bodyPr>
          <a:lstStyle/>
          <a:p>
            <a:pPr indent="0" lvl="0" marL="0" marR="0" rtl="0" algn="l">
              <a:spcBef>
                <a:spcPts val="0"/>
              </a:spcBef>
              <a:spcAft>
                <a:spcPts val="0"/>
              </a:spcAft>
              <a:buNone/>
            </a:pPr>
            <a:r>
              <a:t/>
            </a:r>
            <a:endParaRPr sz="3200">
              <a:solidFill>
                <a:schemeClr val="dk1"/>
              </a:solidFill>
              <a:latin typeface="Arial"/>
              <a:ea typeface="Arial"/>
              <a:cs typeface="Arial"/>
              <a:sym typeface="Arial"/>
            </a:endParaRPr>
          </a:p>
        </p:txBody>
      </p:sp>
      <p:sp>
        <p:nvSpPr>
          <p:cNvPr id="92" name="Shape 92"/>
          <p:cNvSpPr txBox="1"/>
          <p:nvPr/>
        </p:nvSpPr>
        <p:spPr>
          <a:xfrm>
            <a:off x="29184600" y="9753600"/>
            <a:ext cx="13436599" cy="2026921"/>
          </a:xfrm>
          <a:prstGeom prst="rect">
            <a:avLst/>
          </a:prstGeom>
          <a:noFill/>
          <a:ln>
            <a:noFill/>
          </a:ln>
        </p:spPr>
        <p:txBody>
          <a:bodyPr anchorCtr="0" anchor="t" bIns="43525" lIns="87075" rIns="87075" tIns="43525">
            <a:noAutofit/>
          </a:bodyPr>
          <a:lstStyle/>
          <a:p>
            <a:pPr indent="0" lvl="0" marL="0" marR="0" rtl="0" algn="ctr">
              <a:spcBef>
                <a:spcPts val="0"/>
              </a:spcBef>
              <a:spcAft>
                <a:spcPts val="0"/>
              </a:spcAft>
              <a:buSzPct val="25000"/>
              <a:buNone/>
            </a:pPr>
            <a:r>
              <a:rPr lang="en-US" sz="5700">
                <a:solidFill>
                  <a:schemeClr val="dk1"/>
                </a:solidFill>
                <a:latin typeface="Arial"/>
                <a:ea typeface="Arial"/>
                <a:cs typeface="Arial"/>
                <a:sym typeface="Arial"/>
              </a:rPr>
              <a:t>Testing</a:t>
            </a:r>
          </a:p>
          <a:p>
            <a:pPr indent="0" lvl="0" marL="0" marR="0" rtl="0" algn="l">
              <a:spcBef>
                <a:spcPts val="0"/>
              </a:spcBef>
              <a:spcAft>
                <a:spcPts val="0"/>
              </a:spcAft>
              <a:buNone/>
            </a:pPr>
            <a:r>
              <a:t/>
            </a:r>
            <a:endParaRPr sz="6900">
              <a:solidFill>
                <a:schemeClr val="dk1"/>
              </a:solidFill>
              <a:latin typeface="Arial"/>
              <a:ea typeface="Arial"/>
              <a:cs typeface="Arial"/>
              <a:sym typeface="Arial"/>
            </a:endParaRPr>
          </a:p>
        </p:txBody>
      </p:sp>
      <p:grpSp>
        <p:nvGrpSpPr>
          <p:cNvPr id="93" name="Shape 93"/>
          <p:cNvGrpSpPr/>
          <p:nvPr/>
        </p:nvGrpSpPr>
        <p:grpSpPr>
          <a:xfrm>
            <a:off x="31035624" y="27432010"/>
            <a:ext cx="10569574" cy="3596511"/>
            <a:chOff x="2236176" y="30641115"/>
            <a:chExt cx="18395040" cy="2268101"/>
          </a:xfrm>
        </p:grpSpPr>
        <p:sp>
          <p:nvSpPr>
            <p:cNvPr id="94" name="Shape 94"/>
            <p:cNvSpPr/>
            <p:nvPr/>
          </p:nvSpPr>
          <p:spPr>
            <a:xfrm>
              <a:off x="2236176" y="30641115"/>
              <a:ext cx="17792435" cy="1734569"/>
            </a:xfrm>
            <a:prstGeom prst="rect">
              <a:avLst/>
            </a:prstGeom>
            <a:solidFill>
              <a:srgbClr val="FFFFFF"/>
            </a:solidFill>
            <a:ln cap="flat" cmpd="sng" w="9525">
              <a:solidFill>
                <a:schemeClr val="lt1"/>
              </a:solidFill>
              <a:prstDash val="solid"/>
              <a:miter/>
              <a:headEnd len="med" w="med" type="none"/>
              <a:tailEnd len="med" w="med" type="none"/>
            </a:ln>
          </p:spPr>
          <p:txBody>
            <a:bodyPr anchorCtr="0" anchor="ctr" bIns="64000" lIns="128000" rIns="128000" tIns="64000">
              <a:noAutofit/>
            </a:bodyPr>
            <a:lstStyle/>
            <a:p>
              <a:pPr indent="0" lvl="0" marL="0" marR="0" rtl="0" algn="ctr">
                <a:spcBef>
                  <a:spcPts val="0"/>
                </a:spcBef>
                <a:spcAft>
                  <a:spcPts val="0"/>
                </a:spcAft>
                <a:buNone/>
              </a:pPr>
              <a:r>
                <a:t/>
              </a:r>
              <a:endParaRPr sz="3200">
                <a:solidFill>
                  <a:schemeClr val="dk1"/>
                </a:solidFill>
                <a:latin typeface="Arial"/>
                <a:ea typeface="Arial"/>
                <a:cs typeface="Arial"/>
                <a:sym typeface="Arial"/>
              </a:endParaRPr>
            </a:p>
          </p:txBody>
        </p:sp>
        <p:sp>
          <p:nvSpPr>
            <p:cNvPr id="95" name="Shape 95"/>
            <p:cNvSpPr txBox="1"/>
            <p:nvPr/>
          </p:nvSpPr>
          <p:spPr>
            <a:xfrm>
              <a:off x="12027543" y="30929437"/>
              <a:ext cx="8603673" cy="197977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2300">
                  <a:solidFill>
                    <a:schemeClr val="dk1"/>
                  </a:solidFill>
                  <a:latin typeface="Arial"/>
                  <a:ea typeface="Arial"/>
                  <a:cs typeface="Arial"/>
                  <a:sym typeface="Arial"/>
                </a:rPr>
                <a:t>Dr. Gary Woods</a:t>
              </a:r>
              <a:r>
                <a:rPr b="1" i="1" lang="en-US" sz="1900">
                  <a:solidFill>
                    <a:schemeClr val="dk1"/>
                  </a:solidFill>
                  <a:latin typeface="Arial"/>
                  <a:ea typeface="Arial"/>
                  <a:cs typeface="Arial"/>
                  <a:sym typeface="Arial"/>
                </a:rPr>
                <a:t>, </a:t>
              </a:r>
              <a:r>
                <a:rPr i="1" lang="en-US" sz="1900">
                  <a:solidFill>
                    <a:schemeClr val="dk1"/>
                  </a:solidFill>
                  <a:latin typeface="Arial"/>
                  <a:ea typeface="Arial"/>
                  <a:cs typeface="Arial"/>
                  <a:sym typeface="Arial"/>
                </a:rPr>
                <a:t>Advisor , Rice ECE</a:t>
              </a:r>
            </a:p>
            <a:p>
              <a:pPr indent="0" lvl="0" marL="0" marR="0" rtl="0" algn="l">
                <a:spcBef>
                  <a:spcPts val="0"/>
                </a:spcBef>
                <a:spcAft>
                  <a:spcPts val="0"/>
                </a:spcAft>
                <a:buSzPct val="25000"/>
                <a:buNone/>
              </a:pPr>
              <a:r>
                <a:rPr lang="en-US" sz="2300">
                  <a:solidFill>
                    <a:schemeClr val="dk1"/>
                  </a:solidFill>
                  <a:latin typeface="Arial"/>
                  <a:ea typeface="Arial"/>
                  <a:cs typeface="Arial"/>
                  <a:sym typeface="Arial"/>
                </a:rPr>
                <a:t>Naren Anand</a:t>
              </a:r>
              <a:r>
                <a:rPr i="1" lang="en-US" sz="1900">
                  <a:solidFill>
                    <a:schemeClr val="dk1"/>
                  </a:solidFill>
                  <a:latin typeface="Arial"/>
                  <a:ea typeface="Arial"/>
                  <a:cs typeface="Arial"/>
                  <a:sym typeface="Arial"/>
                </a:rPr>
                <a:t>, Rice ECE </a:t>
              </a:r>
            </a:p>
            <a:p>
              <a:pPr indent="0" lvl="0" marL="0" marR="0" rtl="0" algn="l">
                <a:spcBef>
                  <a:spcPts val="0"/>
                </a:spcBef>
                <a:spcAft>
                  <a:spcPts val="0"/>
                </a:spcAft>
                <a:buSzPct val="25000"/>
                <a:buNone/>
              </a:pPr>
              <a:r>
                <a:rPr lang="en-US" sz="2300">
                  <a:solidFill>
                    <a:schemeClr val="dk1"/>
                  </a:solidFill>
                  <a:latin typeface="Arial"/>
                  <a:ea typeface="Arial"/>
                  <a:cs typeface="Arial"/>
                  <a:sym typeface="Arial"/>
                </a:rPr>
                <a:t>Siddarth Gupta, </a:t>
              </a:r>
              <a:r>
                <a:rPr i="1" lang="en-US" sz="1900">
                  <a:solidFill>
                    <a:schemeClr val="dk1"/>
                  </a:solidFill>
                  <a:latin typeface="Arial"/>
                  <a:ea typeface="Arial"/>
                  <a:cs typeface="Arial"/>
                  <a:sym typeface="Arial"/>
                </a:rPr>
                <a:t>Rice ECE</a:t>
              </a:r>
            </a:p>
            <a:p>
              <a:pPr indent="0" lvl="0" marL="0" marR="0" rtl="0" algn="l">
                <a:spcBef>
                  <a:spcPts val="0"/>
                </a:spcBef>
                <a:spcAft>
                  <a:spcPts val="0"/>
                </a:spcAft>
                <a:buSzPct val="25000"/>
                <a:buNone/>
              </a:pPr>
              <a:r>
                <a:rPr lang="en-US" sz="2300">
                  <a:solidFill>
                    <a:schemeClr val="dk1"/>
                  </a:solidFill>
                  <a:latin typeface="Arial"/>
                  <a:ea typeface="Arial"/>
                  <a:cs typeface="Arial"/>
                  <a:sym typeface="Arial"/>
                </a:rPr>
                <a:t>Brent Runnels, </a:t>
              </a:r>
              <a:r>
                <a:rPr i="1" lang="en-US" sz="1900">
                  <a:solidFill>
                    <a:schemeClr val="dk1"/>
                  </a:solidFill>
                  <a:latin typeface="Arial"/>
                  <a:ea typeface="Arial"/>
                  <a:cs typeface="Arial"/>
                  <a:sym typeface="Arial"/>
                </a:rPr>
                <a:t>NI</a:t>
              </a:r>
            </a:p>
            <a:p>
              <a:pPr indent="0" lvl="0" marL="0" marR="0" rtl="0" algn="l">
                <a:spcBef>
                  <a:spcPts val="0"/>
                </a:spcBef>
                <a:spcAft>
                  <a:spcPts val="0"/>
                </a:spcAft>
                <a:buSzPct val="25000"/>
                <a:buNone/>
              </a:pPr>
              <a:r>
                <a:rPr lang="en-US" sz="2300">
                  <a:solidFill>
                    <a:schemeClr val="dk1"/>
                  </a:solidFill>
                  <a:latin typeface="Arial"/>
                  <a:ea typeface="Arial"/>
                  <a:cs typeface="Arial"/>
                  <a:sym typeface="Arial"/>
                </a:rPr>
                <a:t>Rice Varsity Baseball</a:t>
              </a:r>
            </a:p>
            <a:p>
              <a:pPr indent="0" lvl="0" marL="0" marR="0" rtl="0" algn="l">
                <a:spcBef>
                  <a:spcPts val="0"/>
                </a:spcBef>
                <a:spcAft>
                  <a:spcPts val="0"/>
                </a:spcAft>
                <a:buSzPct val="25000"/>
                <a:buNone/>
              </a:pPr>
              <a:r>
                <a:rPr lang="en-US" sz="2300">
                  <a:solidFill>
                    <a:schemeClr val="dk1"/>
                  </a:solidFill>
                  <a:latin typeface="Arial"/>
                  <a:ea typeface="Arial"/>
                  <a:cs typeface="Arial"/>
                  <a:sym typeface="Arial"/>
                </a:rPr>
                <a:t>Rice Club Baseball</a:t>
              </a:r>
            </a:p>
            <a:p>
              <a:pPr indent="0" lvl="0" marL="0" marR="0" rtl="0" algn="l">
                <a:spcBef>
                  <a:spcPts val="0"/>
                </a:spcBef>
                <a:spcAft>
                  <a:spcPts val="0"/>
                </a:spcAft>
                <a:buNone/>
              </a:pPr>
              <a:r>
                <a:t/>
              </a:r>
              <a:endParaRPr sz="3000">
                <a:solidFill>
                  <a:schemeClr val="dk1"/>
                </a:solidFill>
                <a:latin typeface="Arial"/>
                <a:ea typeface="Arial"/>
                <a:cs typeface="Arial"/>
                <a:sym typeface="Arial"/>
              </a:endParaRPr>
            </a:p>
            <a:p>
              <a:pPr indent="0" lvl="0" marL="0" marR="0" rtl="0" algn="l">
                <a:spcBef>
                  <a:spcPts val="0"/>
                </a:spcBef>
                <a:spcAft>
                  <a:spcPts val="0"/>
                </a:spcAft>
                <a:buNone/>
              </a:pPr>
              <a:r>
                <a:t/>
              </a:r>
              <a:endParaRPr sz="3000">
                <a:solidFill>
                  <a:schemeClr val="dk1"/>
                </a:solidFill>
                <a:latin typeface="Arial"/>
                <a:ea typeface="Arial"/>
                <a:cs typeface="Arial"/>
                <a:sym typeface="Arial"/>
              </a:endParaRPr>
            </a:p>
          </p:txBody>
        </p:sp>
      </p:grpSp>
      <p:pic>
        <p:nvPicPr>
          <p:cNvPr id="96" name="Shape 96"/>
          <p:cNvPicPr preferRelativeResize="0"/>
          <p:nvPr/>
        </p:nvPicPr>
        <p:blipFill rotWithShape="1">
          <a:blip r:embed="rId4">
            <a:alphaModFix/>
          </a:blip>
          <a:srcRect b="0" l="0" r="0" t="0"/>
          <a:stretch/>
        </p:blipFill>
        <p:spPr>
          <a:xfrm>
            <a:off x="31149925" y="28090812"/>
            <a:ext cx="1825625" cy="984250"/>
          </a:xfrm>
          <a:prstGeom prst="rect">
            <a:avLst/>
          </a:prstGeom>
          <a:noFill/>
          <a:ln>
            <a:noFill/>
          </a:ln>
        </p:spPr>
      </p:pic>
      <p:pic>
        <p:nvPicPr>
          <p:cNvPr id="97" name="Shape 97"/>
          <p:cNvPicPr preferRelativeResize="0"/>
          <p:nvPr/>
        </p:nvPicPr>
        <p:blipFill rotWithShape="1">
          <a:blip r:embed="rId5">
            <a:alphaModFix/>
          </a:blip>
          <a:srcRect b="0" l="0" r="0" t="0"/>
          <a:stretch/>
        </p:blipFill>
        <p:spPr>
          <a:xfrm>
            <a:off x="31295975" y="29146500"/>
            <a:ext cx="1825625" cy="781049"/>
          </a:xfrm>
          <a:prstGeom prst="rect">
            <a:avLst/>
          </a:prstGeom>
          <a:noFill/>
          <a:ln>
            <a:noFill/>
          </a:ln>
        </p:spPr>
      </p:pic>
      <p:sp>
        <p:nvSpPr>
          <p:cNvPr id="98" name="Shape 98"/>
          <p:cNvSpPr txBox="1"/>
          <p:nvPr/>
        </p:nvSpPr>
        <p:spPr>
          <a:xfrm>
            <a:off x="31108650" y="27559000"/>
            <a:ext cx="2994024" cy="441324"/>
          </a:xfrm>
          <a:prstGeom prst="rect">
            <a:avLst/>
          </a:prstGeom>
          <a:noFill/>
          <a:ln>
            <a:noFill/>
          </a:ln>
        </p:spPr>
        <p:txBody>
          <a:bodyPr anchorCtr="0" anchor="t" bIns="43525" lIns="87075" rIns="87075" tIns="43525">
            <a:noAutofit/>
          </a:bodyPr>
          <a:lstStyle/>
          <a:p>
            <a:pPr indent="0" lvl="0" marL="0" marR="0" rtl="0" algn="l">
              <a:spcBef>
                <a:spcPts val="0"/>
              </a:spcBef>
              <a:spcAft>
                <a:spcPts val="0"/>
              </a:spcAft>
              <a:buSzPct val="25000"/>
              <a:buNone/>
            </a:pPr>
            <a:r>
              <a:rPr i="1" lang="en-US" sz="2300">
                <a:solidFill>
                  <a:schemeClr val="dk1"/>
                </a:solidFill>
                <a:latin typeface="Arial"/>
                <a:ea typeface="Arial"/>
                <a:cs typeface="Arial"/>
                <a:sym typeface="Arial"/>
              </a:rPr>
              <a:t>Special Thanks To:</a:t>
            </a:r>
          </a:p>
        </p:txBody>
      </p:sp>
      <p:grpSp>
        <p:nvGrpSpPr>
          <p:cNvPr id="99" name="Shape 99"/>
          <p:cNvGrpSpPr/>
          <p:nvPr/>
        </p:nvGrpSpPr>
        <p:grpSpPr>
          <a:xfrm>
            <a:off x="876299" y="4419599"/>
            <a:ext cx="40382824" cy="5073134"/>
            <a:chOff x="914400" y="5410200"/>
            <a:chExt cx="42138600" cy="5371687"/>
          </a:xfrm>
        </p:grpSpPr>
        <p:sp>
          <p:nvSpPr>
            <p:cNvPr id="100" name="Shape 100"/>
            <p:cNvSpPr/>
            <p:nvPr/>
          </p:nvSpPr>
          <p:spPr>
            <a:xfrm>
              <a:off x="914400" y="5410200"/>
              <a:ext cx="42138599" cy="5105399"/>
            </a:xfrm>
            <a:prstGeom prst="rect">
              <a:avLst/>
            </a:prstGeom>
            <a:solidFill>
              <a:srgbClr val="FFFFFF"/>
            </a:solidFill>
            <a:ln cap="flat" cmpd="sng" w="9525">
              <a:solidFill>
                <a:srgbClr val="FFFFFF"/>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300">
                <a:solidFill>
                  <a:schemeClr val="dk1"/>
                </a:solidFill>
                <a:latin typeface="Arial"/>
                <a:ea typeface="Arial"/>
                <a:cs typeface="Arial"/>
                <a:sym typeface="Arial"/>
              </a:endParaRPr>
            </a:p>
          </p:txBody>
        </p:sp>
        <p:sp>
          <p:nvSpPr>
            <p:cNvPr id="101" name="Shape 101"/>
            <p:cNvSpPr txBox="1"/>
            <p:nvPr/>
          </p:nvSpPr>
          <p:spPr>
            <a:xfrm>
              <a:off x="1066800" y="5562600"/>
              <a:ext cx="14020800" cy="3568396"/>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lang="en-US" sz="6900">
                  <a:solidFill>
                    <a:schemeClr val="dk1"/>
                  </a:solidFill>
                  <a:latin typeface="Arial"/>
                  <a:ea typeface="Arial"/>
                  <a:cs typeface="Arial"/>
                  <a:sym typeface="Arial"/>
                </a:rPr>
                <a:t>Problem</a:t>
              </a:r>
            </a:p>
            <a:p>
              <a:pPr indent="0" lvl="0" marL="0" marR="0" rtl="0" algn="l">
                <a:spcBef>
                  <a:spcPts val="0"/>
                </a:spcBef>
                <a:spcAft>
                  <a:spcPts val="0"/>
                </a:spcAft>
                <a:buNone/>
              </a:pPr>
              <a:r>
                <a:t/>
              </a:r>
              <a:endParaRPr sz="6900">
                <a:solidFill>
                  <a:schemeClr val="dk1"/>
                </a:solidFill>
                <a:latin typeface="Arial"/>
                <a:ea typeface="Arial"/>
                <a:cs typeface="Arial"/>
                <a:sym typeface="Arial"/>
              </a:endParaRPr>
            </a:p>
            <a:p>
              <a:pPr indent="0" lvl="0" marL="0" marR="0" rtl="0" algn="l">
                <a:spcBef>
                  <a:spcPts val="0"/>
                </a:spcBef>
                <a:spcAft>
                  <a:spcPts val="0"/>
                </a:spcAft>
                <a:buNone/>
              </a:pPr>
              <a:r>
                <a:t/>
              </a:r>
              <a:endParaRPr sz="6900">
                <a:solidFill>
                  <a:schemeClr val="dk1"/>
                </a:solidFill>
                <a:latin typeface="Arial"/>
                <a:ea typeface="Arial"/>
                <a:cs typeface="Arial"/>
                <a:sym typeface="Arial"/>
              </a:endParaRPr>
            </a:p>
          </p:txBody>
        </p:sp>
        <p:cxnSp>
          <p:nvCxnSpPr>
            <p:cNvPr id="102" name="Shape 102"/>
            <p:cNvCxnSpPr/>
            <p:nvPr/>
          </p:nvCxnSpPr>
          <p:spPr>
            <a:xfrm rot="5400000">
              <a:off x="27470099" y="8039100"/>
              <a:ext cx="3886200" cy="0"/>
            </a:xfrm>
            <a:prstGeom prst="straightConnector1">
              <a:avLst/>
            </a:prstGeom>
            <a:noFill/>
            <a:ln cap="flat" cmpd="sng" w="9525">
              <a:solidFill>
                <a:schemeClr val="dk1"/>
              </a:solidFill>
              <a:prstDash val="solid"/>
              <a:round/>
              <a:headEnd len="med" w="med" type="none"/>
              <a:tailEnd len="med" w="med" type="none"/>
            </a:ln>
          </p:spPr>
        </p:cxnSp>
        <p:cxnSp>
          <p:nvCxnSpPr>
            <p:cNvPr id="103" name="Shape 103"/>
            <p:cNvCxnSpPr/>
            <p:nvPr/>
          </p:nvCxnSpPr>
          <p:spPr>
            <a:xfrm rot="5400000">
              <a:off x="12954000" y="8077199"/>
              <a:ext cx="3809999" cy="0"/>
            </a:xfrm>
            <a:prstGeom prst="straightConnector1">
              <a:avLst/>
            </a:prstGeom>
            <a:noFill/>
            <a:ln cap="flat" cmpd="sng" w="9525">
              <a:solidFill>
                <a:schemeClr val="dk1"/>
              </a:solidFill>
              <a:prstDash val="solid"/>
              <a:round/>
              <a:headEnd len="med" w="med" type="none"/>
              <a:tailEnd len="med" w="med" type="none"/>
            </a:ln>
          </p:spPr>
        </p:cxnSp>
        <p:sp>
          <p:nvSpPr>
            <p:cNvPr id="104" name="Shape 104"/>
            <p:cNvSpPr txBox="1"/>
            <p:nvPr/>
          </p:nvSpPr>
          <p:spPr>
            <a:xfrm>
              <a:off x="15087600" y="5562600"/>
              <a:ext cx="14020800" cy="3568396"/>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lang="en-US" sz="6900">
                  <a:solidFill>
                    <a:schemeClr val="dk1"/>
                  </a:solidFill>
                  <a:latin typeface="Arial"/>
                  <a:ea typeface="Arial"/>
                  <a:cs typeface="Arial"/>
                  <a:sym typeface="Arial"/>
                </a:rPr>
                <a:t>Solution</a:t>
              </a:r>
            </a:p>
            <a:p>
              <a:pPr indent="0" lvl="0" marL="0" marR="0" rtl="0" algn="l">
                <a:spcBef>
                  <a:spcPts val="0"/>
                </a:spcBef>
                <a:spcAft>
                  <a:spcPts val="0"/>
                </a:spcAft>
                <a:buNone/>
              </a:pPr>
              <a:r>
                <a:t/>
              </a:r>
              <a:endParaRPr sz="6900">
                <a:solidFill>
                  <a:schemeClr val="dk1"/>
                </a:solidFill>
                <a:latin typeface="Arial"/>
                <a:ea typeface="Arial"/>
                <a:cs typeface="Arial"/>
                <a:sym typeface="Arial"/>
              </a:endParaRPr>
            </a:p>
            <a:p>
              <a:pPr indent="0" lvl="0" marL="0" marR="0" rtl="0" algn="l">
                <a:spcBef>
                  <a:spcPts val="0"/>
                </a:spcBef>
                <a:spcAft>
                  <a:spcPts val="0"/>
                </a:spcAft>
                <a:buNone/>
              </a:pPr>
              <a:r>
                <a:t/>
              </a:r>
              <a:endParaRPr sz="6900">
                <a:solidFill>
                  <a:schemeClr val="dk1"/>
                </a:solidFill>
                <a:latin typeface="Arial"/>
                <a:ea typeface="Arial"/>
                <a:cs typeface="Arial"/>
                <a:sym typeface="Arial"/>
              </a:endParaRPr>
            </a:p>
          </p:txBody>
        </p:sp>
        <p:sp>
          <p:nvSpPr>
            <p:cNvPr id="105" name="Shape 105"/>
            <p:cNvSpPr txBox="1"/>
            <p:nvPr/>
          </p:nvSpPr>
          <p:spPr>
            <a:xfrm>
              <a:off x="1371600" y="6934200"/>
              <a:ext cx="13106400" cy="317023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3800">
                  <a:solidFill>
                    <a:schemeClr val="dk1"/>
                  </a:solidFill>
                  <a:latin typeface="Arial"/>
                  <a:ea typeface="Arial"/>
                  <a:cs typeface="Arial"/>
                  <a:sym typeface="Arial"/>
                </a:rPr>
                <a:t>Grip is an essential part of pitching technique. However, current video-based analysis does not provide detailed grip information.  A  method is needed to uncover the exact position  and force of the pitching hand with respect to the ball. </a:t>
              </a:r>
            </a:p>
          </p:txBody>
        </p:sp>
        <p:sp>
          <p:nvSpPr>
            <p:cNvPr id="106" name="Shape 106"/>
            <p:cNvSpPr txBox="1"/>
            <p:nvPr/>
          </p:nvSpPr>
          <p:spPr>
            <a:xfrm>
              <a:off x="15392400" y="6934200"/>
              <a:ext cx="13639799" cy="257446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3800">
                  <a:solidFill>
                    <a:schemeClr val="dk1"/>
                  </a:solidFill>
                  <a:latin typeface="Arial"/>
                  <a:ea typeface="Arial"/>
                  <a:cs typeface="Arial"/>
                  <a:sym typeface="Arial"/>
                </a:rPr>
                <a:t>A replica baseball that </a:t>
              </a:r>
              <a:r>
                <a:rPr lang="en-US" sz="3800">
                  <a:solidFill>
                    <a:schemeClr val="dk2"/>
                  </a:solidFill>
                  <a:latin typeface="Arial"/>
                  <a:ea typeface="Arial"/>
                  <a:cs typeface="Arial"/>
                  <a:sym typeface="Arial"/>
                </a:rPr>
                <a:t>contains force sensors to record the exact contact points between the pitcher’s hand and the ball as well as the amount of force exerted throughout the entire pitching motion. </a:t>
              </a:r>
            </a:p>
          </p:txBody>
        </p:sp>
        <p:sp>
          <p:nvSpPr>
            <p:cNvPr id="107" name="Shape 107"/>
            <p:cNvSpPr txBox="1"/>
            <p:nvPr/>
          </p:nvSpPr>
          <p:spPr>
            <a:xfrm>
              <a:off x="29870400" y="6903806"/>
              <a:ext cx="13066643" cy="387808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3800">
                  <a:solidFill>
                    <a:schemeClr val="dk2"/>
                  </a:solidFill>
                  <a:latin typeface="Arial"/>
                  <a:ea typeface="Arial"/>
                  <a:cs typeface="Arial"/>
                  <a:sym typeface="Arial"/>
                </a:rPr>
                <a:t>Instruction: </a:t>
              </a:r>
              <a:r>
                <a:rPr lang="en-US" sz="3800">
                  <a:solidFill>
                    <a:schemeClr val="dk2"/>
                  </a:solidFill>
                  <a:latin typeface="Arial"/>
                  <a:ea typeface="Arial"/>
                  <a:cs typeface="Arial"/>
                  <a:sym typeface="Arial"/>
                </a:rPr>
                <a:t>Train young pitchers to master ideal grip. </a:t>
              </a:r>
            </a:p>
            <a:p>
              <a:pPr indent="0" lvl="0" marL="0" marR="0" rtl="0" algn="l">
                <a:spcBef>
                  <a:spcPts val="0"/>
                </a:spcBef>
                <a:spcAft>
                  <a:spcPts val="0"/>
                </a:spcAft>
                <a:buNone/>
              </a:pPr>
              <a:r>
                <a:t/>
              </a:r>
              <a:endParaRPr b="1" sz="200">
                <a:solidFill>
                  <a:schemeClr val="dk2"/>
                </a:solidFill>
                <a:latin typeface="Arial"/>
                <a:ea typeface="Arial"/>
                <a:cs typeface="Arial"/>
                <a:sym typeface="Arial"/>
              </a:endParaRPr>
            </a:p>
            <a:p>
              <a:pPr indent="0" lvl="0" marL="0" marR="0" rtl="0" algn="l">
                <a:spcBef>
                  <a:spcPts val="0"/>
                </a:spcBef>
                <a:spcAft>
                  <a:spcPts val="0"/>
                </a:spcAft>
                <a:buSzPct val="25000"/>
                <a:buNone/>
              </a:pPr>
              <a:r>
                <a:rPr b="1" lang="en-US" sz="3800">
                  <a:solidFill>
                    <a:schemeClr val="dk2"/>
                  </a:solidFill>
                  <a:latin typeface="Arial"/>
                  <a:ea typeface="Arial"/>
                  <a:cs typeface="Arial"/>
                  <a:sym typeface="Arial"/>
                </a:rPr>
                <a:t>Error Diagnostics</a:t>
              </a:r>
              <a:r>
                <a:rPr lang="en-US" sz="3800">
                  <a:solidFill>
                    <a:schemeClr val="dk2"/>
                  </a:solidFill>
                  <a:latin typeface="Arial"/>
                  <a:ea typeface="Arial"/>
                  <a:cs typeface="Arial"/>
                  <a:sym typeface="Arial"/>
                </a:rPr>
                <a:t>: Identify errors in grip technique. </a:t>
              </a:r>
            </a:p>
            <a:p>
              <a:pPr indent="0" lvl="0" marL="0" marR="0" rtl="0" algn="l">
                <a:spcBef>
                  <a:spcPts val="0"/>
                </a:spcBef>
                <a:spcAft>
                  <a:spcPts val="0"/>
                </a:spcAft>
                <a:buNone/>
              </a:pPr>
              <a:r>
                <a:t/>
              </a:r>
              <a:endParaRPr b="1" sz="200">
                <a:solidFill>
                  <a:schemeClr val="dk2"/>
                </a:solidFill>
                <a:latin typeface="Arial"/>
                <a:ea typeface="Arial"/>
                <a:cs typeface="Arial"/>
                <a:sym typeface="Arial"/>
              </a:endParaRPr>
            </a:p>
            <a:p>
              <a:pPr indent="0" lvl="0" marL="0" marR="0" rtl="0" algn="l">
                <a:spcBef>
                  <a:spcPts val="0"/>
                </a:spcBef>
                <a:spcAft>
                  <a:spcPts val="0"/>
                </a:spcAft>
                <a:buSzPct val="25000"/>
                <a:buNone/>
              </a:pPr>
              <a:r>
                <a:rPr b="1" lang="en-US" sz="3800">
                  <a:solidFill>
                    <a:schemeClr val="dk2"/>
                  </a:solidFill>
                  <a:latin typeface="Arial"/>
                  <a:ea typeface="Arial"/>
                  <a:cs typeface="Arial"/>
                  <a:sym typeface="Arial"/>
                </a:rPr>
                <a:t>Fatigue Detection: </a:t>
              </a:r>
              <a:r>
                <a:rPr lang="en-US" sz="3800">
                  <a:solidFill>
                    <a:schemeClr val="dk2"/>
                  </a:solidFill>
                  <a:latin typeface="Arial"/>
                  <a:ea typeface="Arial"/>
                  <a:cs typeface="Arial"/>
                  <a:sym typeface="Arial"/>
                </a:rPr>
                <a:t>Use data to detect pitchers’ fatigue points to better anticipate pitcher substitutions. </a:t>
              </a:r>
            </a:p>
            <a:p>
              <a:pPr indent="0" lvl="0" marL="0" marR="0" rtl="0" algn="l">
                <a:spcBef>
                  <a:spcPts val="0"/>
                </a:spcBef>
                <a:spcAft>
                  <a:spcPts val="0"/>
                </a:spcAft>
                <a:buNone/>
              </a:pPr>
              <a:r>
                <a:t/>
              </a:r>
              <a:endParaRPr sz="3800">
                <a:solidFill>
                  <a:schemeClr val="dk1"/>
                </a:solidFill>
                <a:latin typeface="Arial"/>
                <a:ea typeface="Arial"/>
                <a:cs typeface="Arial"/>
                <a:sym typeface="Arial"/>
              </a:endParaRPr>
            </a:p>
            <a:p>
              <a:pPr indent="0" lvl="0" marL="0" marR="0" rtl="0" algn="l">
                <a:spcBef>
                  <a:spcPts val="0"/>
                </a:spcBef>
                <a:spcAft>
                  <a:spcPts val="0"/>
                </a:spcAft>
                <a:buSzPct val="25000"/>
                <a:buNone/>
              </a:pPr>
              <a:r>
                <a:rPr lang="en-US" sz="3800">
                  <a:solidFill>
                    <a:schemeClr val="dk1"/>
                  </a:solidFill>
                  <a:latin typeface="Arial"/>
                  <a:ea typeface="Arial"/>
                  <a:cs typeface="Arial"/>
                  <a:sym typeface="Arial"/>
                </a:rPr>
                <a:t> </a:t>
              </a:r>
            </a:p>
          </p:txBody>
        </p:sp>
        <p:sp>
          <p:nvSpPr>
            <p:cNvPr id="108" name="Shape 108"/>
            <p:cNvSpPr txBox="1"/>
            <p:nvPr/>
          </p:nvSpPr>
          <p:spPr>
            <a:xfrm>
              <a:off x="29032200" y="5571569"/>
              <a:ext cx="14020800" cy="1222054"/>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lang="en-US" sz="6900">
                  <a:solidFill>
                    <a:schemeClr val="dk1"/>
                  </a:solidFill>
                  <a:latin typeface="Arial"/>
                  <a:ea typeface="Arial"/>
                  <a:cs typeface="Arial"/>
                  <a:sym typeface="Arial"/>
                </a:rPr>
                <a:t>Applications</a:t>
              </a:r>
            </a:p>
          </p:txBody>
        </p:sp>
      </p:grpSp>
      <p:sp>
        <p:nvSpPr>
          <p:cNvPr id="109" name="Shape 109"/>
          <p:cNvSpPr txBox="1"/>
          <p:nvPr/>
        </p:nvSpPr>
        <p:spPr>
          <a:xfrm>
            <a:off x="29575125" y="21945600"/>
            <a:ext cx="13436599" cy="960436"/>
          </a:xfrm>
          <a:prstGeom prst="rect">
            <a:avLst/>
          </a:prstGeom>
          <a:noFill/>
          <a:ln>
            <a:noFill/>
          </a:ln>
        </p:spPr>
        <p:txBody>
          <a:bodyPr anchorCtr="0" anchor="t" bIns="43525" lIns="87075" rIns="87075" tIns="43525">
            <a:noAutofit/>
          </a:bodyPr>
          <a:lstStyle/>
          <a:p>
            <a:pPr indent="0" lvl="0" marL="0" marR="0" rtl="0" algn="ctr">
              <a:spcBef>
                <a:spcPts val="0"/>
              </a:spcBef>
              <a:spcAft>
                <a:spcPts val="0"/>
              </a:spcAft>
              <a:buSzPct val="25000"/>
              <a:buNone/>
            </a:pPr>
            <a:r>
              <a:rPr lang="en-US" sz="5700">
                <a:solidFill>
                  <a:schemeClr val="dk1"/>
                </a:solidFill>
                <a:latin typeface="Arial"/>
                <a:ea typeface="Arial"/>
                <a:cs typeface="Arial"/>
                <a:sym typeface="Arial"/>
              </a:rPr>
              <a:t>Future Developments</a:t>
            </a:r>
          </a:p>
        </p:txBody>
      </p:sp>
      <p:sp>
        <p:nvSpPr>
          <p:cNvPr id="110" name="Shape 110"/>
          <p:cNvSpPr txBox="1"/>
          <p:nvPr/>
        </p:nvSpPr>
        <p:spPr>
          <a:xfrm>
            <a:off x="31775400" y="22413693"/>
            <a:ext cx="9067799" cy="5627906"/>
          </a:xfrm>
          <a:prstGeom prst="rect">
            <a:avLst/>
          </a:prstGeom>
          <a:noFill/>
          <a:ln>
            <a:noFill/>
          </a:ln>
        </p:spPr>
        <p:txBody>
          <a:bodyPr anchorCtr="0" anchor="t" bIns="43525" lIns="87075" rIns="87075" tIns="43525">
            <a:noAutofit/>
          </a:bodyPr>
          <a:lstStyle/>
          <a:p>
            <a:pPr indent="0" lvl="0" marL="0" marR="0" rtl="0" algn="l">
              <a:spcBef>
                <a:spcPts val="0"/>
              </a:spcBef>
              <a:spcAft>
                <a:spcPts val="0"/>
              </a:spcAft>
              <a:buNone/>
            </a:pPr>
            <a:r>
              <a:t/>
            </a:r>
            <a:endParaRPr sz="3400">
              <a:solidFill>
                <a:schemeClr val="dk1"/>
              </a:solidFill>
              <a:latin typeface="Arial"/>
              <a:ea typeface="Arial"/>
              <a:cs typeface="Arial"/>
              <a:sym typeface="Arial"/>
            </a:endParaRPr>
          </a:p>
          <a:p>
            <a:pPr indent="-566738" lvl="0" marL="566738" marR="0" rtl="0" algn="l">
              <a:spcBef>
                <a:spcPts val="0"/>
              </a:spcBef>
              <a:spcAft>
                <a:spcPts val="0"/>
              </a:spcAft>
              <a:buClr>
                <a:schemeClr val="dk1"/>
              </a:buClr>
              <a:buSzPct val="100000"/>
              <a:buFont typeface="Noto Sans Symbols"/>
              <a:buChar char="◻"/>
            </a:pPr>
            <a:r>
              <a:rPr lang="en-US" sz="3400">
                <a:solidFill>
                  <a:schemeClr val="dk1"/>
                </a:solidFill>
                <a:latin typeface="Arial"/>
                <a:ea typeface="Arial"/>
                <a:cs typeface="Arial"/>
                <a:sym typeface="Arial"/>
              </a:rPr>
              <a:t>Integrate wireless communication.</a:t>
            </a:r>
          </a:p>
          <a:p>
            <a:pPr indent="-566738" lvl="0" marL="566738" marR="0" rtl="0" algn="l">
              <a:spcBef>
                <a:spcPts val="0"/>
              </a:spcBef>
              <a:spcAft>
                <a:spcPts val="0"/>
              </a:spcAft>
              <a:buClr>
                <a:schemeClr val="dk1"/>
              </a:buClr>
              <a:buFont typeface="Noto Sans Symbols"/>
              <a:buNone/>
            </a:pPr>
            <a:r>
              <a:t/>
            </a:r>
            <a:endParaRPr sz="1800">
              <a:solidFill>
                <a:schemeClr val="dk1"/>
              </a:solidFill>
              <a:latin typeface="Arial"/>
              <a:ea typeface="Arial"/>
              <a:cs typeface="Arial"/>
              <a:sym typeface="Arial"/>
            </a:endParaRPr>
          </a:p>
          <a:p>
            <a:pPr indent="-566738" lvl="0" marL="566738" marR="0" rtl="0" algn="l">
              <a:spcBef>
                <a:spcPts val="0"/>
              </a:spcBef>
              <a:spcAft>
                <a:spcPts val="0"/>
              </a:spcAft>
              <a:buClr>
                <a:schemeClr val="dk1"/>
              </a:buClr>
              <a:buSzPct val="100000"/>
              <a:buFont typeface="Noto Sans Symbols"/>
              <a:buChar char="◻"/>
            </a:pPr>
            <a:r>
              <a:rPr lang="en-US" sz="3400">
                <a:solidFill>
                  <a:schemeClr val="dk1"/>
                </a:solidFill>
                <a:latin typeface="Arial"/>
                <a:ea typeface="Arial"/>
                <a:cs typeface="Arial"/>
                <a:sym typeface="Arial"/>
              </a:rPr>
              <a:t>Increase sample rate for higher resolution.</a:t>
            </a:r>
          </a:p>
          <a:p>
            <a:pPr indent="-566738" lvl="0" marL="566738" marR="0" rtl="0" algn="l">
              <a:spcBef>
                <a:spcPts val="0"/>
              </a:spcBef>
              <a:spcAft>
                <a:spcPts val="0"/>
              </a:spcAft>
              <a:buClr>
                <a:schemeClr val="dk1"/>
              </a:buClr>
              <a:buFont typeface="Noto Sans Symbols"/>
              <a:buNone/>
            </a:pPr>
            <a:r>
              <a:t/>
            </a:r>
            <a:endParaRPr sz="1800">
              <a:solidFill>
                <a:schemeClr val="dk1"/>
              </a:solidFill>
              <a:latin typeface="Arial"/>
              <a:ea typeface="Arial"/>
              <a:cs typeface="Arial"/>
              <a:sym typeface="Arial"/>
            </a:endParaRPr>
          </a:p>
          <a:p>
            <a:pPr indent="-566738" lvl="0" marL="566738" marR="0" rtl="0" algn="l">
              <a:spcBef>
                <a:spcPts val="0"/>
              </a:spcBef>
              <a:spcAft>
                <a:spcPts val="0"/>
              </a:spcAft>
              <a:buClr>
                <a:schemeClr val="dk1"/>
              </a:buClr>
              <a:buSzPct val="100000"/>
              <a:buFont typeface="Noto Sans Symbols"/>
              <a:buChar char="◻"/>
            </a:pPr>
            <a:r>
              <a:rPr lang="en-US" sz="3400">
                <a:solidFill>
                  <a:schemeClr val="dk1"/>
                </a:solidFill>
                <a:latin typeface="Arial"/>
                <a:ea typeface="Arial"/>
                <a:cs typeface="Arial"/>
                <a:sym typeface="Arial"/>
              </a:rPr>
              <a:t>Test and improve durability for speeds up to 90 mph.</a:t>
            </a:r>
          </a:p>
          <a:p>
            <a:pPr indent="-566738" lvl="0" marL="566738" marR="0" rtl="0" algn="l">
              <a:spcBef>
                <a:spcPts val="0"/>
              </a:spcBef>
              <a:spcAft>
                <a:spcPts val="0"/>
              </a:spcAft>
              <a:buClr>
                <a:schemeClr val="dk1"/>
              </a:buClr>
              <a:buFont typeface="Noto Sans Symbols"/>
              <a:buNone/>
            </a:pPr>
            <a:r>
              <a:t/>
            </a:r>
            <a:endParaRPr sz="1800">
              <a:solidFill>
                <a:schemeClr val="dk1"/>
              </a:solidFill>
              <a:latin typeface="Arial"/>
              <a:ea typeface="Arial"/>
              <a:cs typeface="Arial"/>
              <a:sym typeface="Arial"/>
            </a:endParaRPr>
          </a:p>
          <a:p>
            <a:pPr indent="-566738" lvl="0" marL="566738" marR="0" rtl="0" algn="l">
              <a:spcBef>
                <a:spcPts val="0"/>
              </a:spcBef>
              <a:spcAft>
                <a:spcPts val="0"/>
              </a:spcAft>
              <a:buClr>
                <a:schemeClr val="dk1"/>
              </a:buClr>
              <a:buSzPct val="100000"/>
              <a:buFont typeface="Noto Sans Symbols"/>
              <a:buChar char="◻"/>
            </a:pPr>
            <a:r>
              <a:rPr lang="en-US" sz="3400">
                <a:solidFill>
                  <a:schemeClr val="dk1"/>
                </a:solidFill>
                <a:latin typeface="Arial"/>
                <a:ea typeface="Arial"/>
                <a:cs typeface="Arial"/>
                <a:sym typeface="Arial"/>
              </a:rPr>
              <a:t>Sew leather skin onto ball for realistic feel.</a:t>
            </a:r>
          </a:p>
          <a:p>
            <a:pPr indent="0" lvl="0" marL="0" marR="0" rtl="0" algn="l">
              <a:spcBef>
                <a:spcPts val="0"/>
              </a:spcBef>
              <a:spcAft>
                <a:spcPts val="0"/>
              </a:spcAft>
              <a:buClr>
                <a:schemeClr val="dk1"/>
              </a:buClr>
              <a:buFont typeface="Arial"/>
              <a:buNone/>
            </a:pPr>
            <a:r>
              <a:t/>
            </a:r>
            <a:endParaRPr sz="3400">
              <a:solidFill>
                <a:schemeClr val="dk1"/>
              </a:solidFill>
              <a:latin typeface="Arial"/>
              <a:ea typeface="Arial"/>
              <a:cs typeface="Arial"/>
              <a:sym typeface="Arial"/>
            </a:endParaRPr>
          </a:p>
          <a:p>
            <a:pPr indent="0" lvl="0" marL="0" marR="0" rtl="0" algn="l">
              <a:spcBef>
                <a:spcPts val="0"/>
              </a:spcBef>
              <a:spcAft>
                <a:spcPts val="0"/>
              </a:spcAft>
              <a:buNone/>
            </a:pPr>
            <a:r>
              <a:t/>
            </a:r>
            <a:endParaRPr sz="3400">
              <a:solidFill>
                <a:schemeClr val="dk1"/>
              </a:solidFill>
              <a:latin typeface="Arial"/>
              <a:ea typeface="Arial"/>
              <a:cs typeface="Arial"/>
              <a:sym typeface="Arial"/>
            </a:endParaRPr>
          </a:p>
          <a:p>
            <a:pPr indent="0" lvl="0" marL="0" marR="0" rtl="0" algn="l">
              <a:spcBef>
                <a:spcPts val="0"/>
              </a:spcBef>
              <a:spcAft>
                <a:spcPts val="0"/>
              </a:spcAft>
              <a:buSzPct val="25000"/>
              <a:buNone/>
            </a:pPr>
            <a:r>
              <a:rPr lang="en-US" sz="3400">
                <a:solidFill>
                  <a:schemeClr val="dk1"/>
                </a:solidFill>
                <a:latin typeface="Arial"/>
                <a:ea typeface="Arial"/>
                <a:cs typeface="Arial"/>
                <a:sym typeface="Arial"/>
              </a:rPr>
              <a:t> </a:t>
            </a:r>
          </a:p>
        </p:txBody>
      </p:sp>
      <p:cxnSp>
        <p:nvCxnSpPr>
          <p:cNvPr id="111" name="Shape 111"/>
          <p:cNvCxnSpPr/>
          <p:nvPr/>
        </p:nvCxnSpPr>
        <p:spPr>
          <a:xfrm>
            <a:off x="32057975" y="14935200"/>
            <a:ext cx="8251825" cy="0"/>
          </a:xfrm>
          <a:prstGeom prst="straightConnector1">
            <a:avLst/>
          </a:prstGeom>
          <a:noFill/>
          <a:ln cap="flat" cmpd="sng" w="9525">
            <a:solidFill>
              <a:schemeClr val="dk1"/>
            </a:solidFill>
            <a:prstDash val="solid"/>
            <a:round/>
            <a:headEnd len="med" w="med" type="none"/>
            <a:tailEnd len="med" w="med" type="none"/>
          </a:ln>
        </p:spPr>
      </p:cxnSp>
      <p:cxnSp>
        <p:nvCxnSpPr>
          <p:cNvPr id="112" name="Shape 112"/>
          <p:cNvCxnSpPr/>
          <p:nvPr/>
        </p:nvCxnSpPr>
        <p:spPr>
          <a:xfrm>
            <a:off x="32131000" y="21793200"/>
            <a:ext cx="8251825" cy="0"/>
          </a:xfrm>
          <a:prstGeom prst="straightConnector1">
            <a:avLst/>
          </a:prstGeom>
          <a:noFill/>
          <a:ln cap="flat" cmpd="sng" w="9525">
            <a:solidFill>
              <a:schemeClr val="dk1"/>
            </a:solidFill>
            <a:prstDash val="solid"/>
            <a:round/>
            <a:headEnd len="med" w="med" type="none"/>
            <a:tailEnd len="med" w="med" type="none"/>
          </a:ln>
        </p:spPr>
      </p:cxnSp>
      <p:grpSp>
        <p:nvGrpSpPr>
          <p:cNvPr id="113" name="Shape 113"/>
          <p:cNvGrpSpPr/>
          <p:nvPr/>
        </p:nvGrpSpPr>
        <p:grpSpPr>
          <a:xfrm>
            <a:off x="876299" y="769938"/>
            <a:ext cx="41262300" cy="18514614"/>
            <a:chOff x="914400" y="1066800"/>
            <a:chExt cx="42900587" cy="19608463"/>
          </a:xfrm>
        </p:grpSpPr>
        <p:sp>
          <p:nvSpPr>
            <p:cNvPr id="114" name="Shape 114"/>
            <p:cNvSpPr/>
            <p:nvPr/>
          </p:nvSpPr>
          <p:spPr>
            <a:xfrm>
              <a:off x="914400" y="1066800"/>
              <a:ext cx="41986201" cy="3429000"/>
            </a:xfrm>
            <a:prstGeom prst="rect">
              <a:avLst/>
            </a:prstGeom>
            <a:solidFill>
              <a:srgbClr val="FFFFFF"/>
            </a:solidFill>
            <a:ln cap="flat" cmpd="sng" w="9525">
              <a:solidFill>
                <a:schemeClr val="lt1"/>
              </a:solidFill>
              <a:prstDash val="solid"/>
              <a:miter/>
              <a:headEnd len="med" w="med" type="none"/>
              <a:tailEnd len="med" w="med" type="none"/>
            </a:ln>
          </p:spPr>
          <p:txBody>
            <a:bodyPr anchorCtr="0" anchor="ctr" bIns="64000" lIns="128000" rIns="128000" tIns="64000">
              <a:noAutofit/>
            </a:bodyPr>
            <a:lstStyle/>
            <a:p>
              <a:pPr indent="0" lvl="0" marL="0" marR="0" rtl="0" algn="ctr">
                <a:spcBef>
                  <a:spcPts val="0"/>
                </a:spcBef>
                <a:spcAft>
                  <a:spcPts val="0"/>
                </a:spcAft>
                <a:buNone/>
              </a:pPr>
              <a:r>
                <a:t/>
              </a:r>
              <a:endParaRPr sz="3200">
                <a:solidFill>
                  <a:schemeClr val="dk1"/>
                </a:solidFill>
                <a:latin typeface="Arial"/>
                <a:ea typeface="Arial"/>
                <a:cs typeface="Arial"/>
                <a:sym typeface="Arial"/>
              </a:endParaRPr>
            </a:p>
          </p:txBody>
        </p:sp>
        <p:sp>
          <p:nvSpPr>
            <p:cNvPr id="115" name="Shape 115"/>
            <p:cNvSpPr/>
            <p:nvPr/>
          </p:nvSpPr>
          <p:spPr>
            <a:xfrm>
              <a:off x="7010400" y="1139095"/>
              <a:ext cx="13030198" cy="2695689"/>
            </a:xfrm>
            <a:prstGeom prst="rect">
              <a:avLst/>
            </a:prstGeom>
            <a:noFill/>
            <a:ln>
              <a:noFill/>
            </a:ln>
          </p:spPr>
          <p:txBody>
            <a:bodyPr anchorCtr="0" anchor="t" bIns="64000" lIns="128000" rIns="128000" tIns="64000">
              <a:noAutofit/>
            </a:bodyPr>
            <a:lstStyle/>
            <a:p>
              <a:pPr indent="0" lvl="0" marL="0" marR="0" rtl="0" algn="ctr">
                <a:spcBef>
                  <a:spcPts val="0"/>
                </a:spcBef>
                <a:spcAft>
                  <a:spcPts val="0"/>
                </a:spcAft>
                <a:buSzPct val="25000"/>
                <a:buNone/>
              </a:pPr>
              <a:r>
                <a:rPr lang="en-US" sz="15700">
                  <a:solidFill>
                    <a:schemeClr val="dk1"/>
                  </a:solidFill>
                </a:rPr>
                <a:t>WNR</a:t>
              </a:r>
            </a:p>
          </p:txBody>
        </p:sp>
        <p:pic>
          <p:nvPicPr>
            <p:cNvPr id="116" name="Shape 116"/>
            <p:cNvPicPr preferRelativeResize="0"/>
            <p:nvPr/>
          </p:nvPicPr>
          <p:blipFill rotWithShape="1">
            <a:blip r:embed="rId6">
              <a:alphaModFix/>
            </a:blip>
            <a:srcRect b="0" l="0" r="0" t="0"/>
            <a:stretch/>
          </p:blipFill>
          <p:spPr>
            <a:xfrm>
              <a:off x="1521795" y="1714173"/>
              <a:ext cx="5714999" cy="2249488"/>
            </a:xfrm>
            <a:prstGeom prst="rect">
              <a:avLst/>
            </a:prstGeom>
            <a:noFill/>
            <a:ln>
              <a:noFill/>
            </a:ln>
          </p:spPr>
        </p:pic>
        <p:pic>
          <p:nvPicPr>
            <p:cNvPr id="117" name="Shape 117"/>
            <p:cNvPicPr preferRelativeResize="0"/>
            <p:nvPr/>
          </p:nvPicPr>
          <p:blipFill rotWithShape="1">
            <a:blip r:embed="rId7">
              <a:alphaModFix/>
            </a:blip>
            <a:srcRect b="0" l="0" r="0" t="0"/>
            <a:stretch/>
          </p:blipFill>
          <p:spPr>
            <a:xfrm>
              <a:off x="39774493" y="1300499"/>
              <a:ext cx="2771268" cy="2686913"/>
            </a:xfrm>
            <a:prstGeom prst="rect">
              <a:avLst/>
            </a:prstGeom>
            <a:noFill/>
            <a:ln>
              <a:noFill/>
            </a:ln>
          </p:spPr>
        </p:pic>
        <p:sp>
          <p:nvSpPr>
            <p:cNvPr id="118" name="Shape 118"/>
            <p:cNvSpPr/>
            <p:nvPr/>
          </p:nvSpPr>
          <p:spPr>
            <a:xfrm>
              <a:off x="18897600" y="1191498"/>
              <a:ext cx="22707600" cy="2336373"/>
            </a:xfrm>
            <a:prstGeom prst="rect">
              <a:avLst/>
            </a:prstGeom>
            <a:noFill/>
            <a:ln>
              <a:noFill/>
            </a:ln>
          </p:spPr>
          <p:txBody>
            <a:bodyPr anchorCtr="0" anchor="t" bIns="64000" lIns="128000" rIns="128000" tIns="64000">
              <a:noAutofit/>
            </a:bodyPr>
            <a:lstStyle/>
            <a:p>
              <a:pPr indent="0" lvl="0" marL="0" marR="0" rtl="0" algn="l">
                <a:spcBef>
                  <a:spcPts val="0"/>
                </a:spcBef>
                <a:spcAft>
                  <a:spcPts val="0"/>
                </a:spcAft>
                <a:buSzPct val="25000"/>
                <a:buNone/>
              </a:pPr>
              <a:r>
                <a:rPr lang="en-US" sz="8400">
                  <a:solidFill>
                    <a:schemeClr val="dk1"/>
                  </a:solidFill>
                  <a:latin typeface="Arial"/>
                  <a:ea typeface="Arial"/>
                  <a:cs typeface="Arial"/>
                  <a:sym typeface="Arial"/>
                </a:rPr>
                <a:t>Pressure Analysis &amp; Logging System</a:t>
              </a:r>
            </a:p>
            <a:p>
              <a:pPr indent="0" lvl="0" marL="0" marR="0" rtl="0" algn="ctr">
                <a:spcBef>
                  <a:spcPts val="1600"/>
                </a:spcBef>
                <a:spcAft>
                  <a:spcPts val="0"/>
                </a:spcAft>
                <a:buNone/>
              </a:pPr>
              <a:r>
                <a:t/>
              </a:r>
              <a:endParaRPr sz="3200">
                <a:solidFill>
                  <a:schemeClr val="dk1"/>
                </a:solidFill>
                <a:latin typeface="Arial"/>
                <a:ea typeface="Arial"/>
                <a:cs typeface="Arial"/>
                <a:sym typeface="Arial"/>
              </a:endParaRPr>
            </a:p>
          </p:txBody>
        </p:sp>
        <p:sp>
          <p:nvSpPr>
            <p:cNvPr id="119" name="Shape 119"/>
            <p:cNvSpPr txBox="1"/>
            <p:nvPr/>
          </p:nvSpPr>
          <p:spPr>
            <a:xfrm>
              <a:off x="1825492" y="3746271"/>
              <a:ext cx="41989494" cy="782303"/>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lang="en-US" sz="4200">
                  <a:solidFill>
                    <a:schemeClr val="dk1"/>
                  </a:solidFill>
                  <a:latin typeface="Arial"/>
                  <a:ea typeface="Arial"/>
                  <a:cs typeface="Arial"/>
                  <a:sym typeface="Arial"/>
                </a:rPr>
                <a:t>Sharon Du (ECE) </a:t>
              </a:r>
              <a:r>
                <a:rPr lang="en-US" sz="3000">
                  <a:solidFill>
                    <a:schemeClr val="dk1"/>
                  </a:solidFill>
                  <a:latin typeface="Arial"/>
                  <a:ea typeface="Arial"/>
                  <a:cs typeface="Arial"/>
                  <a:sym typeface="Arial"/>
                </a:rPr>
                <a:t>●</a:t>
              </a:r>
              <a:r>
                <a:rPr lang="en-US" sz="2700">
                  <a:solidFill>
                    <a:schemeClr val="dk1"/>
                  </a:solidFill>
                  <a:latin typeface="Arial"/>
                  <a:ea typeface="Arial"/>
                  <a:cs typeface="Arial"/>
                  <a:sym typeface="Arial"/>
                </a:rPr>
                <a:t> </a:t>
              </a:r>
              <a:r>
                <a:rPr lang="en-US" sz="4200">
                  <a:solidFill>
                    <a:schemeClr val="dk1"/>
                  </a:solidFill>
                  <a:latin typeface="Arial"/>
                  <a:ea typeface="Arial"/>
                  <a:cs typeface="Arial"/>
                  <a:sym typeface="Arial"/>
                </a:rPr>
                <a:t>Ashley Herron (ECE) </a:t>
              </a:r>
              <a:r>
                <a:rPr lang="en-US" sz="3000">
                  <a:solidFill>
                    <a:schemeClr val="dk1"/>
                  </a:solidFill>
                  <a:latin typeface="Arial"/>
                  <a:ea typeface="Arial"/>
                  <a:cs typeface="Arial"/>
                  <a:sym typeface="Arial"/>
                </a:rPr>
                <a:t>●</a:t>
              </a:r>
              <a:r>
                <a:rPr lang="en-US" sz="4200">
                  <a:solidFill>
                    <a:schemeClr val="dk1"/>
                  </a:solidFill>
                  <a:latin typeface="Arial"/>
                  <a:ea typeface="Arial"/>
                  <a:cs typeface="Arial"/>
                  <a:sym typeface="Arial"/>
                </a:rPr>
                <a:t> Peter Hoagland (ME) </a:t>
              </a:r>
              <a:r>
                <a:rPr lang="en-US" sz="3000">
                  <a:solidFill>
                    <a:schemeClr val="dk1"/>
                  </a:solidFill>
                  <a:latin typeface="Arial"/>
                  <a:ea typeface="Arial"/>
                  <a:cs typeface="Arial"/>
                  <a:sym typeface="Arial"/>
                </a:rPr>
                <a:t>●</a:t>
              </a:r>
              <a:r>
                <a:rPr lang="en-US" sz="4200">
                  <a:solidFill>
                    <a:schemeClr val="dk1"/>
                  </a:solidFill>
                  <a:latin typeface="Arial"/>
                  <a:ea typeface="Arial"/>
                  <a:cs typeface="Arial"/>
                  <a:sym typeface="Arial"/>
                </a:rPr>
                <a:t> Jenny Sullivan (ME) </a:t>
              </a:r>
              <a:r>
                <a:rPr lang="en-US" sz="3000">
                  <a:solidFill>
                    <a:schemeClr val="dk1"/>
                  </a:solidFill>
                  <a:latin typeface="Arial"/>
                  <a:ea typeface="Arial"/>
                  <a:cs typeface="Arial"/>
                  <a:sym typeface="Arial"/>
                </a:rPr>
                <a:t>●</a:t>
              </a:r>
              <a:r>
                <a:rPr lang="en-US" sz="4200">
                  <a:solidFill>
                    <a:schemeClr val="dk1"/>
                  </a:solidFill>
                  <a:latin typeface="Arial"/>
                  <a:ea typeface="Arial"/>
                  <a:cs typeface="Arial"/>
                  <a:sym typeface="Arial"/>
                </a:rPr>
                <a:t> Henry Zhang (ECE)</a:t>
              </a:r>
            </a:p>
          </p:txBody>
        </p:sp>
        <p:sp>
          <p:nvSpPr>
            <p:cNvPr id="120" name="Shape 120"/>
            <p:cNvSpPr txBox="1"/>
            <p:nvPr/>
          </p:nvSpPr>
          <p:spPr>
            <a:xfrm>
              <a:off x="18897600" y="2641600"/>
              <a:ext cx="18211800" cy="102643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5700">
                  <a:solidFill>
                    <a:schemeClr val="dk1"/>
                  </a:solidFill>
                  <a:latin typeface="Arial"/>
                  <a:ea typeface="Arial"/>
                  <a:cs typeface="Arial"/>
                  <a:sym typeface="Arial"/>
                </a:rPr>
                <a:t>A tool for quantitative baseball pitch grip analysis</a:t>
              </a:r>
            </a:p>
          </p:txBody>
        </p:sp>
        <p:sp>
          <p:nvSpPr>
            <p:cNvPr id="121" name="Shape 121"/>
            <p:cNvSpPr txBox="1"/>
            <p:nvPr/>
          </p:nvSpPr>
          <p:spPr>
            <a:xfrm>
              <a:off x="25117781" y="20023343"/>
              <a:ext cx="7315200" cy="65192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sz="3400">
                <a:solidFill>
                  <a:schemeClr val="dk1"/>
                </a:solidFill>
                <a:latin typeface="Arial"/>
                <a:ea typeface="Arial"/>
                <a:cs typeface="Arial"/>
                <a:sym typeface="Arial"/>
              </a:endParaRPr>
            </a:p>
          </p:txBody>
        </p:sp>
      </p:grpSp>
      <p:pic>
        <p:nvPicPr>
          <p:cNvPr id="122" name="Shape 122"/>
          <p:cNvPicPr preferRelativeResize="0"/>
          <p:nvPr/>
        </p:nvPicPr>
        <p:blipFill rotWithShape="1">
          <a:blip r:embed="rId8">
            <a:alphaModFix/>
          </a:blip>
          <a:srcRect b="0" l="0" r="0" t="0"/>
          <a:stretch/>
        </p:blipFill>
        <p:spPr>
          <a:xfrm>
            <a:off x="33445450" y="28211462"/>
            <a:ext cx="2555875" cy="795337"/>
          </a:xfrm>
          <a:prstGeom prst="rect">
            <a:avLst/>
          </a:prstGeom>
          <a:noFill/>
          <a:ln>
            <a:noFill/>
          </a:ln>
        </p:spPr>
      </p:pic>
      <p:pic>
        <p:nvPicPr>
          <p:cNvPr id="123" name="Shape 123"/>
          <p:cNvPicPr preferRelativeResize="0"/>
          <p:nvPr/>
        </p:nvPicPr>
        <p:blipFill rotWithShape="1">
          <a:blip r:embed="rId9">
            <a:alphaModFix/>
          </a:blip>
          <a:srcRect b="10525" l="3683" r="4204" t="15788"/>
          <a:stretch/>
        </p:blipFill>
        <p:spPr>
          <a:xfrm>
            <a:off x="33372425" y="29216350"/>
            <a:ext cx="3140074" cy="865188"/>
          </a:xfrm>
          <a:prstGeom prst="rect">
            <a:avLst/>
          </a:prstGeom>
          <a:noFill/>
          <a:ln>
            <a:noFill/>
          </a:ln>
        </p:spPr>
      </p:pic>
      <p:sp>
        <p:nvSpPr>
          <p:cNvPr id="124" name="Shape 124"/>
          <p:cNvSpPr/>
          <p:nvPr/>
        </p:nvSpPr>
        <p:spPr>
          <a:xfrm>
            <a:off x="31775400" y="10820400"/>
            <a:ext cx="8994775" cy="4273689"/>
          </a:xfrm>
          <a:prstGeom prst="rect">
            <a:avLst/>
          </a:prstGeom>
          <a:noFill/>
          <a:ln>
            <a:noFill/>
          </a:ln>
        </p:spPr>
        <p:txBody>
          <a:bodyPr anchorCtr="0" anchor="t" bIns="43525" lIns="87075" rIns="87075" tIns="43525">
            <a:noAutofit/>
          </a:bodyPr>
          <a:lstStyle/>
          <a:p>
            <a:pPr indent="0" lvl="0" marL="0" marR="0" rtl="0" algn="l">
              <a:spcBef>
                <a:spcPts val="0"/>
              </a:spcBef>
              <a:spcAft>
                <a:spcPts val="0"/>
              </a:spcAft>
              <a:buSzPct val="25000"/>
              <a:buNone/>
            </a:pPr>
            <a:r>
              <a:rPr lang="en-US" sz="3400">
                <a:solidFill>
                  <a:schemeClr val="dk1"/>
                </a:solidFill>
                <a:latin typeface="Arial"/>
                <a:ea typeface="Arial"/>
                <a:cs typeface="Arial"/>
                <a:sym typeface="Arial"/>
              </a:rPr>
              <a:t>Pitchers threw PitchPALS Baseball into net from distance of 40 feet at approximately 50 mph. Camera was used to capture pitcher's full body motion. </a:t>
            </a:r>
          </a:p>
          <a:p>
            <a:pPr indent="0" lvl="0" marL="0" marR="0" rtl="0" algn="l">
              <a:spcBef>
                <a:spcPts val="0"/>
              </a:spcBef>
              <a:spcAft>
                <a:spcPts val="0"/>
              </a:spcAft>
              <a:buNone/>
            </a:pPr>
            <a:r>
              <a:t/>
            </a:r>
            <a:endParaRPr sz="3400">
              <a:solidFill>
                <a:schemeClr val="dk1"/>
              </a:solidFill>
              <a:latin typeface="Arial"/>
              <a:ea typeface="Arial"/>
              <a:cs typeface="Arial"/>
              <a:sym typeface="Arial"/>
            </a:endParaRPr>
          </a:p>
          <a:p>
            <a:pPr indent="0" lvl="0" marL="0" marR="0" rtl="0" algn="l">
              <a:spcBef>
                <a:spcPts val="0"/>
              </a:spcBef>
              <a:spcAft>
                <a:spcPts val="0"/>
              </a:spcAft>
              <a:buSzPct val="25000"/>
              <a:buNone/>
            </a:pPr>
            <a:r>
              <a:rPr lang="en-US" sz="3400">
                <a:solidFill>
                  <a:schemeClr val="dk1"/>
                </a:solidFill>
                <a:latin typeface="Arial"/>
                <a:ea typeface="Arial"/>
                <a:cs typeface="Arial"/>
                <a:sym typeface="Arial"/>
              </a:rPr>
              <a:t>After each pitch, data was transmitted to computer using UART via USB connection.</a:t>
            </a:r>
            <a:br>
              <a:rPr lang="en-US" sz="3400">
                <a:solidFill>
                  <a:schemeClr val="dk1"/>
                </a:solidFill>
                <a:latin typeface="Arial"/>
                <a:ea typeface="Arial"/>
                <a:cs typeface="Arial"/>
                <a:sym typeface="Arial"/>
              </a:rPr>
            </a:br>
          </a:p>
        </p:txBody>
      </p:sp>
      <p:sp>
        <p:nvSpPr>
          <p:cNvPr id="125" name="Shape 125"/>
          <p:cNvSpPr txBox="1"/>
          <p:nvPr/>
        </p:nvSpPr>
        <p:spPr>
          <a:xfrm>
            <a:off x="1676400" y="13868400"/>
            <a:ext cx="3429000" cy="2400656"/>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3000">
                <a:solidFill>
                  <a:schemeClr val="dk1"/>
                </a:solidFill>
                <a:latin typeface="Arial"/>
                <a:ea typeface="Arial"/>
                <a:cs typeface="Arial"/>
                <a:sym typeface="Arial"/>
              </a:rPr>
              <a:t>28 force sensors record force and position data during the pitching motion.  </a:t>
            </a:r>
          </a:p>
        </p:txBody>
      </p:sp>
      <p:sp>
        <p:nvSpPr>
          <p:cNvPr id="126" name="Shape 126"/>
          <p:cNvSpPr txBox="1"/>
          <p:nvPr/>
        </p:nvSpPr>
        <p:spPr>
          <a:xfrm>
            <a:off x="27279600" y="14782800"/>
            <a:ext cx="3124199" cy="2400656"/>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3000">
                <a:solidFill>
                  <a:schemeClr val="dk1"/>
                </a:solidFill>
                <a:latin typeface="Arial"/>
                <a:ea typeface="Arial"/>
                <a:cs typeface="Arial"/>
                <a:sym typeface="Arial"/>
              </a:rPr>
              <a:t>Force sensor data file and video footage are synchronized in GUI. </a:t>
            </a:r>
          </a:p>
        </p:txBody>
      </p:sp>
      <p:sp>
        <p:nvSpPr>
          <p:cNvPr id="127" name="Shape 127"/>
          <p:cNvSpPr txBox="1"/>
          <p:nvPr/>
        </p:nvSpPr>
        <p:spPr>
          <a:xfrm>
            <a:off x="3200400" y="9774703"/>
            <a:ext cx="25193624" cy="969495"/>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lang="en-US" sz="5700">
                <a:solidFill>
                  <a:schemeClr val="dk1"/>
                </a:solidFill>
                <a:latin typeface="Arial"/>
                <a:ea typeface="Arial"/>
                <a:cs typeface="Arial"/>
                <a:sym typeface="Arial"/>
              </a:rPr>
              <a:t>System Overview</a:t>
            </a:r>
          </a:p>
        </p:txBody>
      </p:sp>
      <p:sp>
        <p:nvSpPr>
          <p:cNvPr id="128" name="Shape 128"/>
          <p:cNvSpPr/>
          <p:nvPr/>
        </p:nvSpPr>
        <p:spPr>
          <a:xfrm>
            <a:off x="1371600" y="18592800"/>
            <a:ext cx="28727399" cy="11298238"/>
          </a:xfrm>
          <a:prstGeom prst="rect">
            <a:avLst/>
          </a:prstGeom>
          <a:noFill/>
          <a:ln cap="flat" cmpd="sng" w="9525">
            <a:solidFill>
              <a:schemeClr val="dk1"/>
            </a:solidFill>
            <a:prstDash val="solid"/>
            <a:round/>
            <a:headEnd len="med" w="med" type="none"/>
            <a:tailEnd len="med" w="med" type="none"/>
          </a:ln>
        </p:spPr>
        <p:txBody>
          <a:bodyPr anchorCtr="0" anchor="ctr" bIns="43525" lIns="87075" rIns="87075" tIns="43525">
            <a:noAutofit/>
          </a:bodyPr>
          <a:lstStyle/>
          <a:p>
            <a:pPr indent="0" lvl="0" marL="0" marR="0" rtl="0" algn="l">
              <a:spcBef>
                <a:spcPts val="0"/>
              </a:spcBef>
              <a:spcAft>
                <a:spcPts val="0"/>
              </a:spcAft>
              <a:buNone/>
            </a:pPr>
            <a:r>
              <a:t/>
            </a:r>
            <a:endParaRPr sz="2300">
              <a:solidFill>
                <a:schemeClr val="dk1"/>
              </a:solidFill>
              <a:latin typeface="Arial"/>
              <a:ea typeface="Arial"/>
              <a:cs typeface="Arial"/>
              <a:sym typeface="Arial"/>
            </a:endParaRPr>
          </a:p>
        </p:txBody>
      </p:sp>
      <p:sp>
        <p:nvSpPr>
          <p:cNvPr id="129" name="Shape 129"/>
          <p:cNvSpPr txBox="1"/>
          <p:nvPr/>
        </p:nvSpPr>
        <p:spPr>
          <a:xfrm>
            <a:off x="9144000" y="18897600"/>
            <a:ext cx="14173200" cy="965091"/>
          </a:xfrm>
          <a:prstGeom prst="rect">
            <a:avLst/>
          </a:prstGeom>
          <a:noFill/>
          <a:ln>
            <a:noFill/>
          </a:ln>
        </p:spPr>
        <p:txBody>
          <a:bodyPr anchorCtr="0" anchor="t" bIns="43525" lIns="87075" rIns="87075" tIns="43525">
            <a:noAutofit/>
          </a:bodyPr>
          <a:lstStyle/>
          <a:p>
            <a:pPr indent="0" lvl="0" marL="0" marR="0" rtl="0" algn="ctr">
              <a:spcBef>
                <a:spcPts val="0"/>
              </a:spcBef>
              <a:spcAft>
                <a:spcPts val="0"/>
              </a:spcAft>
              <a:buSzPct val="25000"/>
              <a:buNone/>
            </a:pPr>
            <a:r>
              <a:rPr lang="en-US" sz="5700">
                <a:solidFill>
                  <a:schemeClr val="dk1"/>
                </a:solidFill>
                <a:latin typeface="Arial"/>
                <a:ea typeface="Arial"/>
                <a:cs typeface="Arial"/>
                <a:sym typeface="Arial"/>
              </a:rPr>
              <a:t>Electrical and Mechanical Baseball Design</a:t>
            </a:r>
          </a:p>
        </p:txBody>
      </p:sp>
      <p:pic>
        <p:nvPicPr>
          <p:cNvPr id="130" name="Shape 130"/>
          <p:cNvPicPr preferRelativeResize="0"/>
          <p:nvPr/>
        </p:nvPicPr>
        <p:blipFill rotWithShape="1">
          <a:blip r:embed="rId10">
            <a:alphaModFix/>
          </a:blip>
          <a:srcRect b="36526" l="26237" r="29770" t="32361"/>
          <a:stretch/>
        </p:blipFill>
        <p:spPr>
          <a:xfrm>
            <a:off x="20802598" y="20421600"/>
            <a:ext cx="3276600" cy="2743199"/>
          </a:xfrm>
          <a:prstGeom prst="rect">
            <a:avLst/>
          </a:prstGeom>
          <a:noFill/>
          <a:ln>
            <a:noFill/>
          </a:ln>
        </p:spPr>
      </p:pic>
      <p:pic>
        <p:nvPicPr>
          <p:cNvPr id="131" name="Shape 131"/>
          <p:cNvPicPr preferRelativeResize="0"/>
          <p:nvPr/>
        </p:nvPicPr>
        <p:blipFill rotWithShape="1">
          <a:blip r:embed="rId11">
            <a:alphaModFix/>
          </a:blip>
          <a:srcRect b="13614" l="0" r="0" t="18778"/>
          <a:stretch/>
        </p:blipFill>
        <p:spPr>
          <a:xfrm>
            <a:off x="6934200" y="20239909"/>
            <a:ext cx="3743854" cy="1904999"/>
          </a:xfrm>
          <a:prstGeom prst="rect">
            <a:avLst/>
          </a:prstGeom>
          <a:noFill/>
          <a:ln>
            <a:noFill/>
          </a:ln>
        </p:spPr>
      </p:pic>
      <p:sp>
        <p:nvSpPr>
          <p:cNvPr id="132" name="Shape 132"/>
          <p:cNvSpPr txBox="1"/>
          <p:nvPr/>
        </p:nvSpPr>
        <p:spPr>
          <a:xfrm>
            <a:off x="25374600" y="20239909"/>
            <a:ext cx="4343400" cy="9782890"/>
          </a:xfrm>
          <a:prstGeom prst="rect">
            <a:avLst/>
          </a:prstGeom>
          <a:noFill/>
          <a:ln>
            <a:noFill/>
          </a:ln>
        </p:spPr>
        <p:txBody>
          <a:bodyPr anchorCtr="0" anchor="t" bIns="43525" lIns="87075" rIns="87075" tIns="43525">
            <a:noAutofit/>
          </a:bodyPr>
          <a:lstStyle/>
          <a:p>
            <a:pPr indent="0" lvl="0" marL="0" marR="0" rtl="0" algn="l">
              <a:spcBef>
                <a:spcPts val="0"/>
              </a:spcBef>
              <a:spcAft>
                <a:spcPts val="0"/>
              </a:spcAft>
              <a:buNone/>
            </a:pPr>
            <a:r>
              <a:t/>
            </a:r>
            <a:endParaRPr sz="3000">
              <a:solidFill>
                <a:schemeClr val="dk1"/>
              </a:solidFill>
              <a:latin typeface="Arial"/>
              <a:ea typeface="Arial"/>
              <a:cs typeface="Arial"/>
              <a:sym typeface="Arial"/>
            </a:endParaRPr>
          </a:p>
          <a:p>
            <a:pPr indent="0" lvl="0" marL="0" marR="0" rtl="0" algn="l">
              <a:spcBef>
                <a:spcPts val="0"/>
              </a:spcBef>
              <a:spcAft>
                <a:spcPts val="0"/>
              </a:spcAft>
              <a:buSzPct val="25000"/>
              <a:buNone/>
            </a:pPr>
            <a:r>
              <a:rPr lang="en-US" sz="3000">
                <a:solidFill>
                  <a:schemeClr val="dk1"/>
                </a:solidFill>
                <a:latin typeface="Arial"/>
                <a:ea typeface="Arial"/>
                <a:cs typeface="Arial"/>
                <a:sym typeface="Arial"/>
              </a:rPr>
              <a:t>Made of ABS Plastic. Weight accurate to 4%. Diameter accurate to less than 1%.</a:t>
            </a:r>
          </a:p>
          <a:p>
            <a:pPr indent="0" lvl="0" marL="0" marR="0" rtl="0" algn="l">
              <a:spcBef>
                <a:spcPts val="0"/>
              </a:spcBef>
              <a:spcAft>
                <a:spcPts val="0"/>
              </a:spcAft>
              <a:buNone/>
            </a:pPr>
            <a:r>
              <a:t/>
            </a:r>
            <a:endParaRPr sz="3000">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t/>
            </a:r>
            <a:endParaRPr sz="3000">
              <a:solidFill>
                <a:schemeClr val="dk1"/>
              </a:solidFill>
              <a:latin typeface="Arial"/>
              <a:ea typeface="Arial"/>
              <a:cs typeface="Arial"/>
              <a:sym typeface="Arial"/>
            </a:endParaRPr>
          </a:p>
          <a:p>
            <a:pPr indent="0" lvl="0" marL="0" marR="0" rtl="0" algn="l">
              <a:spcBef>
                <a:spcPts val="0"/>
              </a:spcBef>
              <a:spcAft>
                <a:spcPts val="0"/>
              </a:spcAft>
              <a:buSzPct val="25000"/>
              <a:buNone/>
            </a:pPr>
            <a:r>
              <a:rPr lang="en-US" sz="3000">
                <a:solidFill>
                  <a:schemeClr val="dk1"/>
                </a:solidFill>
                <a:latin typeface="Arial"/>
                <a:ea typeface="Arial"/>
                <a:cs typeface="Arial"/>
                <a:sym typeface="Arial"/>
              </a:rPr>
              <a:t>Lined with putty to hold wires in place.</a:t>
            </a:r>
          </a:p>
          <a:p>
            <a:pPr indent="0" lvl="0" marL="0" marR="0" rtl="0" algn="l">
              <a:spcBef>
                <a:spcPts val="0"/>
              </a:spcBef>
              <a:spcAft>
                <a:spcPts val="0"/>
              </a:spcAft>
              <a:buNone/>
            </a:pPr>
            <a:r>
              <a:t/>
            </a:r>
            <a:endParaRPr sz="3000">
              <a:solidFill>
                <a:schemeClr val="dk1"/>
              </a:solidFill>
              <a:latin typeface="Arial"/>
              <a:ea typeface="Arial"/>
              <a:cs typeface="Arial"/>
              <a:sym typeface="Arial"/>
            </a:endParaRPr>
          </a:p>
          <a:p>
            <a:pPr indent="0" lvl="0" marL="0" marR="0" rtl="0" algn="l">
              <a:spcBef>
                <a:spcPts val="0"/>
              </a:spcBef>
              <a:spcAft>
                <a:spcPts val="0"/>
              </a:spcAft>
              <a:buSzPct val="25000"/>
              <a:buNone/>
            </a:pPr>
            <a:r>
              <a:rPr lang="en-US" sz="3000">
                <a:solidFill>
                  <a:schemeClr val="dk1"/>
                </a:solidFill>
                <a:latin typeface="Arial"/>
                <a:ea typeface="Arial"/>
                <a:cs typeface="Arial"/>
                <a:sym typeface="Arial"/>
              </a:rPr>
              <a:t>Angled ledges for supporting and spacing PCBs.</a:t>
            </a:r>
          </a:p>
          <a:p>
            <a:pPr indent="0" lvl="0" marL="0" marR="0" rtl="0" algn="l">
              <a:spcBef>
                <a:spcPts val="0"/>
              </a:spcBef>
              <a:spcAft>
                <a:spcPts val="0"/>
              </a:spcAft>
              <a:buClr>
                <a:schemeClr val="dk1"/>
              </a:buClr>
              <a:buFont typeface="Arial"/>
              <a:buNone/>
            </a:pPr>
            <a:r>
              <a:t/>
            </a:r>
            <a:endParaRPr sz="3000">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t/>
            </a:r>
            <a:endParaRPr sz="3000">
              <a:solidFill>
                <a:schemeClr val="dk1"/>
              </a:solidFill>
              <a:latin typeface="Arial"/>
              <a:ea typeface="Arial"/>
              <a:cs typeface="Arial"/>
              <a:sym typeface="Arial"/>
            </a:endParaRPr>
          </a:p>
          <a:p>
            <a:pPr indent="0" lvl="0" marL="0" marR="0" rtl="0" algn="l">
              <a:spcBef>
                <a:spcPts val="0"/>
              </a:spcBef>
              <a:spcAft>
                <a:spcPts val="0"/>
              </a:spcAft>
              <a:buSzPct val="25000"/>
              <a:buNone/>
            </a:pPr>
            <a:r>
              <a:rPr lang="en-US" sz="3000">
                <a:solidFill>
                  <a:schemeClr val="dk1"/>
                </a:solidFill>
                <a:latin typeface="Arial"/>
                <a:ea typeface="Arial"/>
                <a:cs typeface="Arial"/>
                <a:sym typeface="Arial"/>
              </a:rPr>
              <a:t>Plastic rings placed around PCBs for added stiffness.</a:t>
            </a:r>
          </a:p>
          <a:p>
            <a:pPr indent="0" lvl="0" marL="0" marR="0" rtl="0" algn="l">
              <a:spcBef>
                <a:spcPts val="0"/>
              </a:spcBef>
              <a:spcAft>
                <a:spcPts val="0"/>
              </a:spcAft>
              <a:buClr>
                <a:schemeClr val="dk1"/>
              </a:buClr>
              <a:buFont typeface="Arial"/>
              <a:buNone/>
            </a:pPr>
            <a:r>
              <a:t/>
            </a:r>
            <a:endParaRPr sz="3000">
              <a:solidFill>
                <a:schemeClr val="dk1"/>
              </a:solidFill>
              <a:latin typeface="Arial"/>
              <a:ea typeface="Arial"/>
              <a:cs typeface="Arial"/>
              <a:sym typeface="Arial"/>
            </a:endParaRPr>
          </a:p>
          <a:p>
            <a:pPr indent="0" lvl="0" marL="0" marR="0" rtl="0" algn="l">
              <a:spcBef>
                <a:spcPts val="0"/>
              </a:spcBef>
              <a:spcAft>
                <a:spcPts val="0"/>
              </a:spcAft>
              <a:buNone/>
            </a:pPr>
            <a:r>
              <a:t/>
            </a:r>
            <a:endParaRPr sz="3000">
              <a:solidFill>
                <a:schemeClr val="dk1"/>
              </a:solidFill>
              <a:latin typeface="Arial"/>
              <a:ea typeface="Arial"/>
              <a:cs typeface="Arial"/>
              <a:sym typeface="Arial"/>
            </a:endParaRPr>
          </a:p>
          <a:p>
            <a:pPr indent="0" lvl="0" marL="0" marR="0" rtl="0" algn="l">
              <a:spcBef>
                <a:spcPts val="0"/>
              </a:spcBef>
              <a:spcAft>
                <a:spcPts val="0"/>
              </a:spcAft>
              <a:buNone/>
            </a:pPr>
            <a:r>
              <a:t/>
            </a:r>
            <a:endParaRPr sz="3000">
              <a:solidFill>
                <a:schemeClr val="dk1"/>
              </a:solidFill>
              <a:latin typeface="Arial"/>
              <a:ea typeface="Arial"/>
              <a:cs typeface="Arial"/>
              <a:sym typeface="Arial"/>
            </a:endParaRPr>
          </a:p>
        </p:txBody>
      </p:sp>
      <p:pic>
        <p:nvPicPr>
          <p:cNvPr id="133" name="Shape 133"/>
          <p:cNvPicPr preferRelativeResize="0"/>
          <p:nvPr/>
        </p:nvPicPr>
        <p:blipFill rotWithShape="1">
          <a:blip r:embed="rId12">
            <a:alphaModFix/>
          </a:blip>
          <a:srcRect b="57759" l="53614" r="18470" t="19608"/>
          <a:stretch/>
        </p:blipFill>
        <p:spPr>
          <a:xfrm>
            <a:off x="20778095" y="23393400"/>
            <a:ext cx="3301105" cy="3048000"/>
          </a:xfrm>
          <a:prstGeom prst="rect">
            <a:avLst/>
          </a:prstGeom>
          <a:noFill/>
          <a:ln>
            <a:noFill/>
          </a:ln>
        </p:spPr>
      </p:pic>
      <p:sp>
        <p:nvSpPr>
          <p:cNvPr id="134" name="Shape 134"/>
          <p:cNvSpPr txBox="1"/>
          <p:nvPr/>
        </p:nvSpPr>
        <p:spPr>
          <a:xfrm>
            <a:off x="1905000" y="19858909"/>
            <a:ext cx="5257799" cy="886396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b="1" sz="3000">
              <a:solidFill>
                <a:schemeClr val="dk1"/>
              </a:solidFill>
              <a:latin typeface="Arial"/>
              <a:ea typeface="Arial"/>
              <a:cs typeface="Arial"/>
              <a:sym typeface="Arial"/>
            </a:endParaRPr>
          </a:p>
          <a:p>
            <a:pPr indent="0" lvl="0" marL="0" marR="0" rtl="0" algn="l">
              <a:spcBef>
                <a:spcPts val="0"/>
              </a:spcBef>
              <a:spcAft>
                <a:spcPts val="0"/>
              </a:spcAft>
              <a:buNone/>
            </a:pPr>
            <a:r>
              <a:t/>
            </a:r>
            <a:endParaRPr b="1" sz="3000">
              <a:solidFill>
                <a:schemeClr val="dk1"/>
              </a:solidFill>
              <a:latin typeface="Arial"/>
              <a:ea typeface="Arial"/>
              <a:cs typeface="Arial"/>
              <a:sym typeface="Arial"/>
            </a:endParaRPr>
          </a:p>
          <a:p>
            <a:pPr indent="0" lvl="0" marL="0" marR="0" rtl="0" algn="l">
              <a:spcBef>
                <a:spcPts val="0"/>
              </a:spcBef>
              <a:spcAft>
                <a:spcPts val="0"/>
              </a:spcAft>
              <a:buSzPct val="25000"/>
              <a:buNone/>
            </a:pPr>
            <a:r>
              <a:rPr b="1" lang="en-US" sz="3000">
                <a:solidFill>
                  <a:schemeClr val="dk1"/>
                </a:solidFill>
                <a:latin typeface="Arial"/>
                <a:ea typeface="Arial"/>
                <a:cs typeface="Arial"/>
                <a:sym typeface="Arial"/>
              </a:rPr>
              <a:t>Sensors: </a:t>
            </a:r>
            <a:r>
              <a:rPr lang="en-US" sz="3000">
                <a:solidFill>
                  <a:schemeClr val="dk1"/>
                </a:solidFill>
                <a:latin typeface="Arial"/>
                <a:ea typeface="Arial"/>
                <a:cs typeface="Arial"/>
                <a:sym typeface="Arial"/>
              </a:rPr>
              <a:t>28 piezoresistive sensors are placed along baseball seams.</a:t>
            </a:r>
          </a:p>
          <a:p>
            <a:pPr indent="0" lvl="0" marL="0" marR="0" rtl="0" algn="l">
              <a:spcBef>
                <a:spcPts val="0"/>
              </a:spcBef>
              <a:spcAft>
                <a:spcPts val="0"/>
              </a:spcAft>
              <a:buNone/>
            </a:pPr>
            <a:r>
              <a:t/>
            </a:r>
            <a:endParaRPr sz="3000">
              <a:solidFill>
                <a:schemeClr val="dk1"/>
              </a:solidFill>
              <a:latin typeface="Arial"/>
              <a:ea typeface="Arial"/>
              <a:cs typeface="Arial"/>
              <a:sym typeface="Arial"/>
            </a:endParaRPr>
          </a:p>
          <a:p>
            <a:pPr indent="0" lvl="0" marL="0" marR="0" rtl="0" algn="l">
              <a:spcBef>
                <a:spcPts val="0"/>
              </a:spcBef>
              <a:spcAft>
                <a:spcPts val="0"/>
              </a:spcAft>
              <a:buSzPct val="25000"/>
              <a:buNone/>
            </a:pPr>
            <a:r>
              <a:rPr b="1" lang="en-US" sz="3000">
                <a:solidFill>
                  <a:schemeClr val="dk1"/>
                </a:solidFill>
                <a:latin typeface="Arial"/>
                <a:ea typeface="Arial"/>
                <a:cs typeface="Arial"/>
                <a:sym typeface="Arial"/>
              </a:rPr>
              <a:t>Force Input: </a:t>
            </a:r>
            <a:r>
              <a:rPr lang="en-US" sz="3000">
                <a:solidFill>
                  <a:schemeClr val="dk1"/>
                </a:solidFill>
                <a:latin typeface="Arial"/>
                <a:ea typeface="Arial"/>
                <a:cs typeface="Arial"/>
                <a:sym typeface="Arial"/>
              </a:rPr>
              <a:t>Voltage divider circuit turns force value into voltage signals.</a:t>
            </a:r>
          </a:p>
          <a:p>
            <a:pPr indent="0" lvl="0" marL="0" marR="0" rtl="0" algn="l">
              <a:spcBef>
                <a:spcPts val="0"/>
              </a:spcBef>
              <a:spcAft>
                <a:spcPts val="0"/>
              </a:spcAft>
              <a:buNone/>
            </a:pPr>
            <a:r>
              <a:t/>
            </a:r>
            <a:endParaRPr sz="3000">
              <a:solidFill>
                <a:schemeClr val="dk1"/>
              </a:solidFill>
              <a:latin typeface="Arial"/>
              <a:ea typeface="Arial"/>
              <a:cs typeface="Arial"/>
              <a:sym typeface="Arial"/>
            </a:endParaRPr>
          </a:p>
          <a:p>
            <a:pPr indent="0" lvl="0" marL="0" marR="0" rtl="0" algn="l">
              <a:spcBef>
                <a:spcPts val="0"/>
              </a:spcBef>
              <a:spcAft>
                <a:spcPts val="0"/>
              </a:spcAft>
              <a:buSzPct val="25000"/>
              <a:buNone/>
            </a:pPr>
            <a:r>
              <a:rPr b="1" lang="en-US" sz="3000">
                <a:solidFill>
                  <a:schemeClr val="dk1"/>
                </a:solidFill>
                <a:latin typeface="Arial"/>
                <a:ea typeface="Arial"/>
                <a:cs typeface="Arial"/>
                <a:sym typeface="Arial"/>
              </a:rPr>
              <a:t>Digitization: </a:t>
            </a:r>
            <a:r>
              <a:rPr lang="en-US" sz="3000">
                <a:solidFill>
                  <a:schemeClr val="dk1"/>
                </a:solidFill>
                <a:latin typeface="Arial"/>
                <a:ea typeface="Arial"/>
                <a:cs typeface="Arial"/>
                <a:sym typeface="Arial"/>
              </a:rPr>
              <a:t>Voltages are converted to digital data.</a:t>
            </a:r>
          </a:p>
          <a:p>
            <a:pPr indent="0" lvl="0" marL="0" marR="0" rtl="0" algn="l">
              <a:spcBef>
                <a:spcPts val="0"/>
              </a:spcBef>
              <a:spcAft>
                <a:spcPts val="0"/>
              </a:spcAft>
              <a:buNone/>
            </a:pPr>
            <a:r>
              <a:t/>
            </a:r>
            <a:endParaRPr sz="3000">
              <a:solidFill>
                <a:schemeClr val="dk1"/>
              </a:solidFill>
              <a:latin typeface="Arial"/>
              <a:ea typeface="Arial"/>
              <a:cs typeface="Arial"/>
              <a:sym typeface="Arial"/>
            </a:endParaRPr>
          </a:p>
          <a:p>
            <a:pPr indent="0" lvl="0" marL="0" marR="0" rtl="0" algn="l">
              <a:spcBef>
                <a:spcPts val="0"/>
              </a:spcBef>
              <a:spcAft>
                <a:spcPts val="0"/>
              </a:spcAft>
              <a:buSzPct val="25000"/>
              <a:buNone/>
            </a:pPr>
            <a:r>
              <a:rPr b="1" lang="en-US" sz="3000">
                <a:solidFill>
                  <a:schemeClr val="dk1"/>
                </a:solidFill>
                <a:latin typeface="Arial"/>
                <a:ea typeface="Arial"/>
                <a:cs typeface="Arial"/>
                <a:sym typeface="Arial"/>
              </a:rPr>
              <a:t>Memory: </a:t>
            </a:r>
            <a:r>
              <a:rPr lang="en-US" sz="3000">
                <a:solidFill>
                  <a:schemeClr val="dk1"/>
                </a:solidFill>
                <a:latin typeface="Arial"/>
                <a:ea typeface="Arial"/>
                <a:cs typeface="Arial"/>
                <a:sym typeface="Arial"/>
              </a:rPr>
              <a:t>Data is stored in the MSP430 Micro-processor.</a:t>
            </a:r>
          </a:p>
          <a:p>
            <a:pPr indent="0" lvl="0" marL="0" marR="0" rtl="0" algn="l">
              <a:spcBef>
                <a:spcPts val="0"/>
              </a:spcBef>
              <a:spcAft>
                <a:spcPts val="0"/>
              </a:spcAft>
              <a:buNone/>
            </a:pPr>
            <a:r>
              <a:t/>
            </a:r>
            <a:endParaRPr sz="3000">
              <a:solidFill>
                <a:schemeClr val="dk1"/>
              </a:solidFill>
              <a:latin typeface="Arial"/>
              <a:ea typeface="Arial"/>
              <a:cs typeface="Arial"/>
              <a:sym typeface="Arial"/>
            </a:endParaRPr>
          </a:p>
          <a:p>
            <a:pPr indent="0" lvl="0" marL="0" marR="0" rtl="0" algn="l">
              <a:spcBef>
                <a:spcPts val="0"/>
              </a:spcBef>
              <a:spcAft>
                <a:spcPts val="0"/>
              </a:spcAft>
              <a:buSzPct val="25000"/>
              <a:buNone/>
            </a:pPr>
            <a:r>
              <a:rPr b="1" lang="en-US" sz="3000">
                <a:solidFill>
                  <a:schemeClr val="dk1"/>
                </a:solidFill>
                <a:latin typeface="Arial"/>
                <a:ea typeface="Arial"/>
                <a:cs typeface="Arial"/>
                <a:sym typeface="Arial"/>
              </a:rPr>
              <a:t>Transmission: </a:t>
            </a:r>
            <a:r>
              <a:rPr lang="en-US" sz="3000">
                <a:solidFill>
                  <a:schemeClr val="dk1"/>
                </a:solidFill>
                <a:latin typeface="Arial"/>
                <a:ea typeface="Arial"/>
                <a:cs typeface="Arial"/>
                <a:sym typeface="Arial"/>
              </a:rPr>
              <a:t>Data is transmitted to computer using UART via USB connection. </a:t>
            </a:r>
          </a:p>
        </p:txBody>
      </p:sp>
      <p:pic>
        <p:nvPicPr>
          <p:cNvPr id="135" name="Shape 135"/>
          <p:cNvPicPr preferRelativeResize="0"/>
          <p:nvPr/>
        </p:nvPicPr>
        <p:blipFill rotWithShape="1">
          <a:blip r:embed="rId13">
            <a:alphaModFix/>
          </a:blip>
          <a:srcRect b="11149" l="19761" r="5792" t="6128"/>
          <a:stretch/>
        </p:blipFill>
        <p:spPr>
          <a:xfrm>
            <a:off x="20802600" y="26670000"/>
            <a:ext cx="3276600" cy="2743199"/>
          </a:xfrm>
          <a:prstGeom prst="rect">
            <a:avLst/>
          </a:prstGeom>
          <a:noFill/>
          <a:ln>
            <a:noFill/>
          </a:ln>
        </p:spPr>
      </p:pic>
      <p:pic>
        <p:nvPicPr>
          <p:cNvPr id="136" name="Shape 136"/>
          <p:cNvPicPr preferRelativeResize="0"/>
          <p:nvPr/>
        </p:nvPicPr>
        <p:blipFill rotWithShape="1">
          <a:blip r:embed="rId14">
            <a:alphaModFix/>
          </a:blip>
          <a:srcRect b="3051" l="23973" r="24546" t="0"/>
          <a:stretch/>
        </p:blipFill>
        <p:spPr>
          <a:xfrm>
            <a:off x="7391400" y="22098000"/>
            <a:ext cx="2971799" cy="7260226"/>
          </a:xfrm>
          <a:prstGeom prst="rect">
            <a:avLst/>
          </a:prstGeom>
          <a:noFill/>
          <a:ln>
            <a:noFill/>
          </a:ln>
        </p:spPr>
      </p:pic>
      <p:pic>
        <p:nvPicPr>
          <p:cNvPr id="137" name="Shape 137"/>
          <p:cNvPicPr preferRelativeResize="0"/>
          <p:nvPr/>
        </p:nvPicPr>
        <p:blipFill rotWithShape="1">
          <a:blip r:embed="rId15">
            <a:alphaModFix/>
          </a:blip>
          <a:srcRect b="3821" l="17616" r="7544" t="1260"/>
          <a:stretch/>
        </p:blipFill>
        <p:spPr>
          <a:xfrm>
            <a:off x="10896600" y="20421600"/>
            <a:ext cx="9296399" cy="8991600"/>
          </a:xfrm>
          <a:prstGeom prst="rect">
            <a:avLst/>
          </a:prstGeom>
          <a:noFill/>
          <a:ln>
            <a:noFill/>
          </a:ln>
        </p:spPr>
      </p:pic>
      <p:cxnSp>
        <p:nvCxnSpPr>
          <p:cNvPr id="138" name="Shape 138"/>
          <p:cNvCxnSpPr/>
          <p:nvPr/>
        </p:nvCxnSpPr>
        <p:spPr>
          <a:xfrm flipH="1" rot="10800000">
            <a:off x="23469600" y="27326509"/>
            <a:ext cx="1752600" cy="1676399"/>
          </a:xfrm>
          <a:prstGeom prst="bentConnector3">
            <a:avLst>
              <a:gd fmla="val 62357" name="adj1"/>
            </a:avLst>
          </a:prstGeom>
          <a:solidFill>
            <a:schemeClr val="accent1"/>
          </a:solidFill>
          <a:ln cap="flat" cmpd="sng" w="9525">
            <a:solidFill>
              <a:schemeClr val="dk1"/>
            </a:solidFill>
            <a:prstDash val="solid"/>
            <a:round/>
            <a:headEnd len="lg" w="lg" type="oval"/>
            <a:tailEnd len="lg" w="lg" type="stealth"/>
          </a:ln>
        </p:spPr>
      </p:cxnSp>
      <p:cxnSp>
        <p:nvCxnSpPr>
          <p:cNvPr id="139" name="Shape 139"/>
          <p:cNvCxnSpPr/>
          <p:nvPr/>
        </p:nvCxnSpPr>
        <p:spPr>
          <a:xfrm flipH="1" rot="10800000">
            <a:off x="23088600" y="23668909"/>
            <a:ext cx="2209799" cy="762000"/>
          </a:xfrm>
          <a:prstGeom prst="bentConnector3">
            <a:avLst>
              <a:gd fmla="val 69601" name="adj1"/>
            </a:avLst>
          </a:prstGeom>
          <a:solidFill>
            <a:schemeClr val="accent1"/>
          </a:solidFill>
          <a:ln cap="flat" cmpd="sng" w="9525">
            <a:solidFill>
              <a:schemeClr val="dk1"/>
            </a:solidFill>
            <a:prstDash val="solid"/>
            <a:round/>
            <a:headEnd len="lg" w="lg" type="oval"/>
            <a:tailEnd len="lg" w="lg" type="stealth"/>
          </a:ln>
        </p:spPr>
      </p:cxnSp>
      <p:cxnSp>
        <p:nvCxnSpPr>
          <p:cNvPr id="140" name="Shape 140"/>
          <p:cNvCxnSpPr/>
          <p:nvPr/>
        </p:nvCxnSpPr>
        <p:spPr>
          <a:xfrm flipH="1" rot="10800000">
            <a:off x="23088600" y="21001909"/>
            <a:ext cx="2286000" cy="1143000"/>
          </a:xfrm>
          <a:prstGeom prst="bentConnector3">
            <a:avLst>
              <a:gd fmla="val 67895" name="adj1"/>
            </a:avLst>
          </a:prstGeom>
          <a:solidFill>
            <a:schemeClr val="accent1"/>
          </a:solidFill>
          <a:ln cap="flat" cmpd="sng" w="9525">
            <a:solidFill>
              <a:schemeClr val="dk1"/>
            </a:solidFill>
            <a:prstDash val="solid"/>
            <a:round/>
            <a:headEnd len="lg" w="lg" type="oval"/>
            <a:tailEnd len="lg" w="lg" type="stealth"/>
          </a:ln>
        </p:spPr>
      </p:cxnSp>
      <p:cxnSp>
        <p:nvCxnSpPr>
          <p:cNvPr id="141" name="Shape 141"/>
          <p:cNvCxnSpPr/>
          <p:nvPr/>
        </p:nvCxnSpPr>
        <p:spPr>
          <a:xfrm>
            <a:off x="23012400" y="25069800"/>
            <a:ext cx="2362200" cy="1500"/>
          </a:xfrm>
          <a:prstGeom prst="bentConnector3">
            <a:avLst>
              <a:gd fmla="val 61205" name="adj1"/>
            </a:avLst>
          </a:prstGeom>
          <a:solidFill>
            <a:schemeClr val="accent1"/>
          </a:solidFill>
          <a:ln cap="flat" cmpd="sng" w="9525">
            <a:solidFill>
              <a:schemeClr val="dk1"/>
            </a:solidFill>
            <a:prstDash val="solid"/>
            <a:round/>
            <a:headEnd len="med" w="med" type="none"/>
            <a:tailEnd len="lg" w="lg" type="stealth"/>
          </a:ln>
        </p:spPr>
      </p:cxnSp>
      <p:sp>
        <p:nvSpPr>
          <p:cNvPr id="142" name="Shape 142"/>
          <p:cNvSpPr/>
          <p:nvPr/>
        </p:nvSpPr>
        <p:spPr>
          <a:xfrm>
            <a:off x="18474846" y="11277600"/>
            <a:ext cx="8195152" cy="6019799"/>
          </a:xfrm>
          <a:prstGeom prst="roundRect">
            <a:avLst>
              <a:gd fmla="val 16667" name="adj"/>
            </a:avLst>
          </a:prstGeom>
          <a:solidFill>
            <a:srgbClr val="BFBFBF"/>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spcAft>
                <a:spcPts val="0"/>
              </a:spcAft>
              <a:buNone/>
            </a:pPr>
            <a:r>
              <a:t/>
            </a:r>
            <a:endParaRPr sz="2300">
              <a:solidFill>
                <a:schemeClr val="dk1"/>
              </a:solidFill>
              <a:latin typeface="Arial"/>
              <a:ea typeface="Arial"/>
              <a:cs typeface="Arial"/>
              <a:sym typeface="Arial"/>
            </a:endParaRPr>
          </a:p>
        </p:txBody>
      </p:sp>
      <p:grpSp>
        <p:nvGrpSpPr>
          <p:cNvPr id="143" name="Shape 143"/>
          <p:cNvGrpSpPr/>
          <p:nvPr/>
        </p:nvGrpSpPr>
        <p:grpSpPr>
          <a:xfrm>
            <a:off x="19202400" y="11658599"/>
            <a:ext cx="6781799" cy="5333999"/>
            <a:chOff x="42595800" y="11887200"/>
            <a:chExt cx="6019799" cy="4754879"/>
          </a:xfrm>
        </p:grpSpPr>
        <p:pic>
          <p:nvPicPr>
            <p:cNvPr id="144" name="Shape 144"/>
            <p:cNvPicPr preferRelativeResize="0"/>
            <p:nvPr/>
          </p:nvPicPr>
          <p:blipFill rotWithShape="1">
            <a:blip r:embed="rId16">
              <a:alphaModFix/>
            </a:blip>
            <a:srcRect b="0" l="0" r="0" t="0"/>
            <a:stretch/>
          </p:blipFill>
          <p:spPr>
            <a:xfrm>
              <a:off x="42595800" y="11887200"/>
              <a:ext cx="6019799" cy="4754879"/>
            </a:xfrm>
            <a:prstGeom prst="rect">
              <a:avLst/>
            </a:prstGeom>
            <a:noFill/>
            <a:ln>
              <a:noFill/>
            </a:ln>
          </p:spPr>
        </p:pic>
        <p:pic>
          <p:nvPicPr>
            <p:cNvPr id="145" name="Shape 145"/>
            <p:cNvPicPr preferRelativeResize="0"/>
            <p:nvPr/>
          </p:nvPicPr>
          <p:blipFill rotWithShape="1">
            <a:blip r:embed="rId17">
              <a:alphaModFix/>
            </a:blip>
            <a:srcRect b="50373" l="11904" r="56550" t="12313"/>
            <a:stretch/>
          </p:blipFill>
          <p:spPr>
            <a:xfrm>
              <a:off x="42624300" y="12039600"/>
              <a:ext cx="3171902" cy="2438399"/>
            </a:xfrm>
            <a:prstGeom prst="rect">
              <a:avLst/>
            </a:prstGeom>
            <a:noFill/>
            <a:ln>
              <a:noFill/>
            </a:ln>
          </p:spPr>
        </p:pic>
      </p:grpSp>
      <p:pic>
        <p:nvPicPr>
          <p:cNvPr id="146" name="Shape 146"/>
          <p:cNvPicPr preferRelativeResize="0"/>
          <p:nvPr/>
        </p:nvPicPr>
        <p:blipFill rotWithShape="1">
          <a:blip r:embed="rId18">
            <a:alphaModFix/>
          </a:blip>
          <a:srcRect b="8018" l="10723" r="13673" t="11804"/>
          <a:stretch/>
        </p:blipFill>
        <p:spPr>
          <a:xfrm>
            <a:off x="6705600" y="11658600"/>
            <a:ext cx="4571135" cy="6146540"/>
          </a:xfrm>
          <a:prstGeom prst="rect">
            <a:avLst/>
          </a:prstGeom>
          <a:noFill/>
          <a:ln>
            <a:noFill/>
          </a:ln>
        </p:spPr>
      </p:pic>
      <p:pic>
        <p:nvPicPr>
          <p:cNvPr id="147" name="Shape 147"/>
          <p:cNvPicPr preferRelativeResize="0"/>
          <p:nvPr/>
        </p:nvPicPr>
        <p:blipFill rotWithShape="1">
          <a:blip r:embed="rId19">
            <a:alphaModFix/>
          </a:blip>
          <a:srcRect b="20033" l="27222" r="23610" t="14384"/>
          <a:stretch/>
        </p:blipFill>
        <p:spPr>
          <a:xfrm>
            <a:off x="1752600" y="11125200"/>
            <a:ext cx="2660411" cy="2458615"/>
          </a:xfrm>
          <a:prstGeom prst="rect">
            <a:avLst/>
          </a:prstGeom>
          <a:noFill/>
          <a:ln>
            <a:noFill/>
          </a:ln>
        </p:spPr>
      </p:pic>
      <p:cxnSp>
        <p:nvCxnSpPr>
          <p:cNvPr id="148" name="Shape 148"/>
          <p:cNvCxnSpPr/>
          <p:nvPr/>
        </p:nvCxnSpPr>
        <p:spPr>
          <a:xfrm flipH="1" rot="10800000">
            <a:off x="4419600" y="12801600"/>
            <a:ext cx="3352799" cy="709123"/>
          </a:xfrm>
          <a:prstGeom prst="straightConnector1">
            <a:avLst/>
          </a:prstGeom>
          <a:solidFill>
            <a:schemeClr val="accent1"/>
          </a:solidFill>
          <a:ln cap="flat" cmpd="sng" w="9525">
            <a:solidFill>
              <a:schemeClr val="dk1"/>
            </a:solidFill>
            <a:prstDash val="solid"/>
            <a:round/>
            <a:headEnd len="med" w="med" type="none"/>
            <a:tailEnd len="med" w="med" type="none"/>
          </a:ln>
        </p:spPr>
      </p:cxnSp>
      <p:cxnSp>
        <p:nvCxnSpPr>
          <p:cNvPr id="149" name="Shape 149"/>
          <p:cNvCxnSpPr/>
          <p:nvPr/>
        </p:nvCxnSpPr>
        <p:spPr>
          <a:xfrm>
            <a:off x="4419600" y="11125200"/>
            <a:ext cx="3344865" cy="1368174"/>
          </a:xfrm>
          <a:prstGeom prst="straightConnector1">
            <a:avLst/>
          </a:prstGeom>
          <a:solidFill>
            <a:schemeClr val="accent1"/>
          </a:solidFill>
          <a:ln cap="flat" cmpd="sng" w="9525">
            <a:solidFill>
              <a:schemeClr val="dk1"/>
            </a:solidFill>
            <a:prstDash val="solid"/>
            <a:round/>
            <a:headEnd len="med" w="med" type="none"/>
            <a:tailEnd len="med" w="med" type="none"/>
          </a:ln>
        </p:spPr>
      </p:cxnSp>
      <p:cxnSp>
        <p:nvCxnSpPr>
          <p:cNvPr id="150" name="Shape 150"/>
          <p:cNvCxnSpPr/>
          <p:nvPr/>
        </p:nvCxnSpPr>
        <p:spPr>
          <a:xfrm rot="10800000">
            <a:off x="11658600" y="12420598"/>
            <a:ext cx="1676399" cy="1066799"/>
          </a:xfrm>
          <a:prstGeom prst="straightConnector1">
            <a:avLst/>
          </a:prstGeom>
          <a:solidFill>
            <a:schemeClr val="accent1"/>
          </a:solidFill>
          <a:ln cap="flat" cmpd="sng" w="9525">
            <a:solidFill>
              <a:schemeClr val="dk1"/>
            </a:solidFill>
            <a:prstDash val="dash"/>
            <a:round/>
            <a:headEnd len="med" w="med" type="none"/>
            <a:tailEnd len="med" w="med" type="none"/>
          </a:ln>
        </p:spPr>
      </p:cxnSp>
      <p:cxnSp>
        <p:nvCxnSpPr>
          <p:cNvPr id="151" name="Shape 151"/>
          <p:cNvCxnSpPr/>
          <p:nvPr/>
        </p:nvCxnSpPr>
        <p:spPr>
          <a:xfrm flipH="1">
            <a:off x="11582399" y="14173198"/>
            <a:ext cx="1752600" cy="1066799"/>
          </a:xfrm>
          <a:prstGeom prst="straightConnector1">
            <a:avLst/>
          </a:prstGeom>
          <a:solidFill>
            <a:schemeClr val="accent1"/>
          </a:solidFill>
          <a:ln cap="flat" cmpd="sng" w="9525">
            <a:solidFill>
              <a:schemeClr val="dk1"/>
            </a:solidFill>
            <a:prstDash val="dash"/>
            <a:round/>
            <a:headEnd len="med" w="med" type="none"/>
            <a:tailEnd len="med" w="med" type="none"/>
          </a:ln>
        </p:spPr>
      </p:cxnSp>
      <p:sp>
        <p:nvSpPr>
          <p:cNvPr id="152" name="Shape 152"/>
          <p:cNvSpPr/>
          <p:nvPr/>
        </p:nvSpPr>
        <p:spPr>
          <a:xfrm>
            <a:off x="7620000" y="12493375"/>
            <a:ext cx="288930" cy="308224"/>
          </a:xfrm>
          <a:prstGeom prst="ellipse">
            <a:avLst/>
          </a:prstGeom>
          <a:noFill/>
          <a:ln cap="flat" cmpd="sng" w="381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Times New Roman"/>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53" name="Shape 153"/>
          <p:cNvGrpSpPr/>
          <p:nvPr/>
        </p:nvGrpSpPr>
        <p:grpSpPr>
          <a:xfrm>
            <a:off x="14477999" y="10896600"/>
            <a:ext cx="2666999" cy="7467600"/>
            <a:chOff x="19659600" y="10972800"/>
            <a:chExt cx="1752599" cy="7467600"/>
          </a:xfrm>
        </p:grpSpPr>
        <p:sp>
          <p:nvSpPr>
            <p:cNvPr id="154" name="Shape 154"/>
            <p:cNvSpPr/>
            <p:nvPr/>
          </p:nvSpPr>
          <p:spPr>
            <a:xfrm>
              <a:off x="20345400" y="11201400"/>
              <a:ext cx="1066799" cy="7010400"/>
            </a:xfrm>
            <a:prstGeom prst="rect">
              <a:avLst/>
            </a:prstGeom>
            <a:no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Times New Roman"/>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5" name="Shape 155"/>
            <p:cNvSpPr/>
            <p:nvPr/>
          </p:nvSpPr>
          <p:spPr>
            <a:xfrm>
              <a:off x="19659600" y="10972800"/>
              <a:ext cx="1219199" cy="7467600"/>
            </a:xfrm>
            <a:prstGeom prst="rect">
              <a:avLst/>
            </a:prstGeom>
            <a:solidFill>
              <a:schemeClr val="l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Times New Roman"/>
                <a:buNone/>
              </a:pPr>
              <a:r>
                <a:t/>
              </a:r>
              <a:endParaRPr b="0" i="0" sz="2400" u="none" cap="none" strike="noStrike">
                <a:solidFill>
                  <a:schemeClr val="dk1"/>
                </a:solidFill>
                <a:latin typeface="Times New Roman"/>
                <a:ea typeface="Times New Roman"/>
                <a:cs typeface="Times New Roman"/>
                <a:sym typeface="Times New Roman"/>
              </a:endParaRPr>
            </a:p>
          </p:txBody>
        </p:sp>
      </p:grpSp>
      <p:pic>
        <p:nvPicPr>
          <p:cNvPr id="156" name="Shape 156"/>
          <p:cNvPicPr preferRelativeResize="0"/>
          <p:nvPr/>
        </p:nvPicPr>
        <p:blipFill rotWithShape="1">
          <a:blip r:embed="rId20">
            <a:alphaModFix/>
          </a:blip>
          <a:srcRect b="0" l="0" r="0" t="0"/>
          <a:stretch/>
        </p:blipFill>
        <p:spPr>
          <a:xfrm>
            <a:off x="12725400" y="13443578"/>
            <a:ext cx="2971799" cy="4311021"/>
          </a:xfrm>
          <a:prstGeom prst="rect">
            <a:avLst/>
          </a:prstGeom>
          <a:noFill/>
          <a:ln>
            <a:noFill/>
          </a:ln>
        </p:spPr>
      </p:pic>
      <p:sp>
        <p:nvSpPr>
          <p:cNvPr id="157" name="Shape 157"/>
          <p:cNvSpPr txBox="1"/>
          <p:nvPr/>
        </p:nvSpPr>
        <p:spPr>
          <a:xfrm>
            <a:off x="13258800" y="11506200"/>
            <a:ext cx="2895600" cy="133882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2700">
                <a:solidFill>
                  <a:schemeClr val="dk1"/>
                </a:solidFill>
                <a:latin typeface="Arial"/>
                <a:ea typeface="Arial"/>
                <a:cs typeface="Arial"/>
                <a:sym typeface="Arial"/>
              </a:rPr>
              <a:t>Video Camera captures full pitching motion.</a:t>
            </a:r>
          </a:p>
        </p:txBody>
      </p:sp>
      <p:cxnSp>
        <p:nvCxnSpPr>
          <p:cNvPr id="158" name="Shape 158"/>
          <p:cNvCxnSpPr>
            <a:stCxn id="154" idx="3"/>
          </p:cNvCxnSpPr>
          <p:nvPr/>
        </p:nvCxnSpPr>
        <p:spPr>
          <a:xfrm>
            <a:off x="17144999" y="14630400"/>
            <a:ext cx="1295400" cy="1500"/>
          </a:xfrm>
          <a:prstGeom prst="straightConnector1">
            <a:avLst/>
          </a:prstGeom>
          <a:solidFill>
            <a:schemeClr val="accent1"/>
          </a:solidFill>
          <a:ln cap="flat" cmpd="sng" w="9525">
            <a:solidFill>
              <a:schemeClr val="dk1"/>
            </a:solidFill>
            <a:prstDash val="solid"/>
            <a:round/>
            <a:headEnd len="med" w="med" type="none"/>
            <a:tailEnd len="lg" w="lg" type="stealth"/>
          </a:ln>
        </p:spPr>
      </p:cxnSp>
      <p:sp>
        <p:nvSpPr>
          <p:cNvPr id="159" name="Shape 159"/>
          <p:cNvSpPr txBox="1"/>
          <p:nvPr/>
        </p:nvSpPr>
        <p:spPr>
          <a:xfrm>
            <a:off x="27279600" y="12344400"/>
            <a:ext cx="2698172" cy="1831271"/>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3000">
                <a:solidFill>
                  <a:schemeClr val="dk1"/>
                </a:solidFill>
                <a:latin typeface="Arial"/>
                <a:ea typeface="Arial"/>
                <a:cs typeface="Arial"/>
                <a:sym typeface="Arial"/>
              </a:rPr>
              <a:t>Force data is presented in 3D color map.</a:t>
            </a:r>
          </a:p>
          <a:p>
            <a:pPr indent="0" lvl="0" marL="0" marR="0" rtl="0" algn="l">
              <a:spcBef>
                <a:spcPts val="0"/>
              </a:spcBef>
              <a:spcAft>
                <a:spcPts val="0"/>
              </a:spcAft>
              <a:buNone/>
            </a:pPr>
            <a:r>
              <a:t/>
            </a:r>
            <a:endParaRPr sz="2300">
              <a:solidFill>
                <a:schemeClr val="dk1"/>
              </a:solidFill>
              <a:latin typeface="Times New Roman"/>
              <a:ea typeface="Times New Roman"/>
              <a:cs typeface="Times New Roman"/>
              <a:sym typeface="Times New Roman"/>
            </a:endParaRPr>
          </a:p>
        </p:txBody>
      </p:sp>
      <p:sp>
        <p:nvSpPr>
          <p:cNvPr id="160" name="Shape 160"/>
          <p:cNvSpPr/>
          <p:nvPr/>
        </p:nvSpPr>
        <p:spPr>
          <a:xfrm>
            <a:off x="31772225" y="16230600"/>
            <a:ext cx="9070974" cy="5627906"/>
          </a:xfrm>
          <a:prstGeom prst="rect">
            <a:avLst/>
          </a:prstGeom>
          <a:noFill/>
          <a:ln>
            <a:noFill/>
          </a:ln>
        </p:spPr>
        <p:txBody>
          <a:bodyPr anchorCtr="0" anchor="t" bIns="43525" lIns="87075" rIns="87075" tIns="43525">
            <a:noAutofit/>
          </a:bodyPr>
          <a:lstStyle/>
          <a:p>
            <a:pPr indent="-566738" lvl="0" marL="566738" marR="0" rtl="0" algn="l">
              <a:spcBef>
                <a:spcPts val="0"/>
              </a:spcBef>
              <a:spcAft>
                <a:spcPts val="0"/>
              </a:spcAft>
              <a:buClr>
                <a:schemeClr val="dk1"/>
              </a:buClr>
              <a:buSzPct val="100000"/>
              <a:buFont typeface="Noto Sans Symbols"/>
              <a:buChar char="☑"/>
            </a:pPr>
            <a:r>
              <a:rPr lang="en-US" sz="3400">
                <a:solidFill>
                  <a:schemeClr val="dk1"/>
                </a:solidFill>
                <a:latin typeface="Arial"/>
                <a:ea typeface="Arial"/>
                <a:cs typeface="Arial"/>
                <a:sym typeface="Arial"/>
              </a:rPr>
              <a:t>Force data was successfully collected  during pitch and uploaded to on-site computer.</a:t>
            </a:r>
          </a:p>
          <a:p>
            <a:pPr indent="-566738" lvl="0" marL="566738" marR="0" rtl="0" algn="l">
              <a:spcBef>
                <a:spcPts val="0"/>
              </a:spcBef>
              <a:spcAft>
                <a:spcPts val="0"/>
              </a:spcAft>
              <a:buClr>
                <a:schemeClr val="dk1"/>
              </a:buClr>
              <a:buFont typeface="Noto Sans Symbols"/>
              <a:buNone/>
            </a:pPr>
            <a:r>
              <a:t/>
            </a:r>
            <a:endParaRPr sz="1800">
              <a:solidFill>
                <a:schemeClr val="dk1"/>
              </a:solidFill>
              <a:latin typeface="Arial"/>
              <a:ea typeface="Arial"/>
              <a:cs typeface="Arial"/>
              <a:sym typeface="Arial"/>
            </a:endParaRPr>
          </a:p>
          <a:p>
            <a:pPr indent="-566738" lvl="0" marL="566738" marR="0" rtl="0" algn="l">
              <a:spcBef>
                <a:spcPts val="0"/>
              </a:spcBef>
              <a:spcAft>
                <a:spcPts val="0"/>
              </a:spcAft>
              <a:buClr>
                <a:schemeClr val="dk1"/>
              </a:buClr>
              <a:buSzPct val="100000"/>
              <a:buFont typeface="Noto Sans Symbols"/>
              <a:buChar char="☑"/>
            </a:pPr>
            <a:r>
              <a:rPr lang="en-US" sz="3400">
                <a:solidFill>
                  <a:schemeClr val="dk1"/>
                </a:solidFill>
                <a:latin typeface="Arial"/>
                <a:ea typeface="Arial"/>
                <a:cs typeface="Arial"/>
                <a:sym typeface="Arial"/>
              </a:rPr>
              <a:t>Video captured full pitching motion and synchronized with force data map.</a:t>
            </a:r>
          </a:p>
          <a:p>
            <a:pPr indent="-566738" lvl="0" marL="566738" marR="0" rtl="0" algn="l">
              <a:spcBef>
                <a:spcPts val="0"/>
              </a:spcBef>
              <a:spcAft>
                <a:spcPts val="0"/>
              </a:spcAft>
              <a:buClr>
                <a:schemeClr val="dk1"/>
              </a:buClr>
              <a:buFont typeface="Noto Sans Symbols"/>
              <a:buNone/>
            </a:pPr>
            <a:r>
              <a:t/>
            </a:r>
            <a:endParaRPr sz="1800">
              <a:solidFill>
                <a:schemeClr val="dk1"/>
              </a:solidFill>
              <a:latin typeface="Arial"/>
              <a:ea typeface="Arial"/>
              <a:cs typeface="Arial"/>
              <a:sym typeface="Arial"/>
            </a:endParaRPr>
          </a:p>
          <a:p>
            <a:pPr indent="-566738" lvl="0" marL="566738" marR="0" rtl="0" algn="l">
              <a:spcBef>
                <a:spcPts val="0"/>
              </a:spcBef>
              <a:spcAft>
                <a:spcPts val="0"/>
              </a:spcAft>
              <a:buClr>
                <a:schemeClr val="dk1"/>
              </a:buClr>
              <a:buSzPct val="100000"/>
              <a:buFont typeface="Noto Sans Symbols"/>
              <a:buChar char="☑"/>
            </a:pPr>
            <a:r>
              <a:rPr lang="en-US" sz="3400">
                <a:solidFill>
                  <a:schemeClr val="dk1"/>
                </a:solidFill>
                <a:latin typeface="Arial"/>
                <a:ea typeface="Arial"/>
                <a:cs typeface="Arial"/>
                <a:sym typeface="Arial"/>
              </a:rPr>
              <a:t>Observed significant force changes on baseball during the pitching motion.</a:t>
            </a:r>
          </a:p>
          <a:p>
            <a:pPr indent="-566738" lvl="0" marL="566738" marR="0" rtl="0" algn="l">
              <a:spcBef>
                <a:spcPts val="0"/>
              </a:spcBef>
              <a:spcAft>
                <a:spcPts val="0"/>
              </a:spcAft>
              <a:buClr>
                <a:schemeClr val="dk1"/>
              </a:buClr>
              <a:buFont typeface="Noto Sans Symbols"/>
              <a:buNone/>
            </a:pPr>
            <a:r>
              <a:t/>
            </a:r>
            <a:endParaRPr sz="1800">
              <a:solidFill>
                <a:schemeClr val="dk1"/>
              </a:solidFill>
              <a:latin typeface="Arial"/>
              <a:ea typeface="Arial"/>
              <a:cs typeface="Arial"/>
              <a:sym typeface="Arial"/>
            </a:endParaRPr>
          </a:p>
          <a:p>
            <a:pPr indent="-566738" lvl="0" marL="566738" marR="0" rtl="0" algn="l">
              <a:spcBef>
                <a:spcPts val="0"/>
              </a:spcBef>
              <a:spcAft>
                <a:spcPts val="0"/>
              </a:spcAft>
              <a:buClr>
                <a:schemeClr val="dk1"/>
              </a:buClr>
              <a:buSzPct val="100000"/>
              <a:buFont typeface="Noto Sans Symbols"/>
              <a:buChar char="☑"/>
            </a:pPr>
            <a:r>
              <a:rPr lang="en-US" sz="3400">
                <a:solidFill>
                  <a:schemeClr val="dk1"/>
                </a:solidFill>
                <a:latin typeface="Arial"/>
                <a:ea typeface="Arial"/>
                <a:cs typeface="Arial"/>
                <a:sym typeface="Arial"/>
              </a:rPr>
              <a:t>Ball remained undamaged during field test. </a:t>
            </a:r>
            <a:br>
              <a:rPr lang="en-US" sz="3400">
                <a:solidFill>
                  <a:schemeClr val="dk1"/>
                </a:solidFill>
                <a:latin typeface="Arial"/>
                <a:ea typeface="Arial"/>
                <a:cs typeface="Arial"/>
                <a:sym typeface="Arial"/>
              </a:rPr>
            </a:br>
          </a:p>
        </p:txBody>
      </p:sp>
      <p:sp>
        <p:nvSpPr>
          <p:cNvPr id="161" name="Shape 161"/>
          <p:cNvSpPr txBox="1"/>
          <p:nvPr/>
        </p:nvSpPr>
        <p:spPr>
          <a:xfrm>
            <a:off x="29413200" y="15163800"/>
            <a:ext cx="13436599" cy="2026921"/>
          </a:xfrm>
          <a:prstGeom prst="rect">
            <a:avLst/>
          </a:prstGeom>
          <a:noFill/>
          <a:ln>
            <a:noFill/>
          </a:ln>
        </p:spPr>
        <p:txBody>
          <a:bodyPr anchorCtr="0" anchor="t" bIns="43525" lIns="87075" rIns="87075" tIns="43525">
            <a:noAutofit/>
          </a:bodyPr>
          <a:lstStyle/>
          <a:p>
            <a:pPr indent="0" lvl="0" marL="0" marR="0" rtl="0" algn="ctr">
              <a:spcBef>
                <a:spcPts val="0"/>
              </a:spcBef>
              <a:spcAft>
                <a:spcPts val="0"/>
              </a:spcAft>
              <a:buSzPct val="25000"/>
              <a:buNone/>
            </a:pPr>
            <a:r>
              <a:rPr lang="en-US" sz="5700">
                <a:solidFill>
                  <a:schemeClr val="dk1"/>
                </a:solidFill>
                <a:latin typeface="Arial"/>
                <a:ea typeface="Arial"/>
                <a:cs typeface="Arial"/>
                <a:sym typeface="Arial"/>
              </a:rPr>
              <a:t>Results</a:t>
            </a:r>
          </a:p>
          <a:p>
            <a:pPr indent="0" lvl="0" marL="0" marR="0" rtl="0" algn="l">
              <a:spcBef>
                <a:spcPts val="0"/>
              </a:spcBef>
              <a:spcAft>
                <a:spcPts val="0"/>
              </a:spcAft>
              <a:buNone/>
            </a:pPr>
            <a:r>
              <a:t/>
            </a:r>
            <a:endParaRPr sz="6900">
              <a:solidFill>
                <a:schemeClr val="dk1"/>
              </a:solidFill>
              <a:latin typeface="Arial"/>
              <a:ea typeface="Arial"/>
              <a:cs typeface="Arial"/>
              <a:sym typeface="Arial"/>
            </a:endParaRPr>
          </a:p>
        </p:txBody>
      </p:sp>
      <p:sp>
        <p:nvSpPr>
          <p:cNvPr id="162" name="Shape 162"/>
          <p:cNvSpPr txBox="1"/>
          <p:nvPr/>
        </p:nvSpPr>
        <p:spPr>
          <a:xfrm>
            <a:off x="36195000" y="3458228"/>
            <a:ext cx="5410200" cy="580371"/>
          </a:xfrm>
          <a:prstGeom prst="rect">
            <a:avLst/>
          </a:prstGeom>
          <a:noFill/>
          <a:ln>
            <a:noFill/>
          </a:ln>
        </p:spPr>
        <p:txBody>
          <a:bodyPr anchorCtr="0" anchor="t" bIns="43525" lIns="87075" rIns="87075" tIns="43525">
            <a:noAutofit/>
          </a:bodyPr>
          <a:lstStyle/>
          <a:p>
            <a:pPr indent="0" lvl="0" marL="0" marR="0" rtl="0" algn="l">
              <a:spcBef>
                <a:spcPts val="0"/>
              </a:spcBef>
              <a:spcAft>
                <a:spcPts val="0"/>
              </a:spcAft>
              <a:buSzPct val="25000"/>
              <a:buNone/>
            </a:pPr>
            <a:r>
              <a:rPr lang="en-US" sz="3200">
                <a:solidFill>
                  <a:schemeClr val="dk1"/>
                </a:solidFill>
                <a:latin typeface="Arial"/>
                <a:ea typeface="Arial"/>
                <a:cs typeface="Arial"/>
                <a:sym typeface="Arial"/>
              </a:rPr>
              <a:t>teamstrikeout@gmail.com</a:t>
            </a:r>
          </a:p>
        </p:txBody>
      </p:sp>
      <p:sp>
        <p:nvSpPr>
          <p:cNvPr id="163" name="Shape 163"/>
          <p:cNvSpPr/>
          <p:nvPr/>
        </p:nvSpPr>
        <p:spPr>
          <a:xfrm>
            <a:off x="22326600" y="24688800"/>
            <a:ext cx="685799" cy="685799"/>
          </a:xfrm>
          <a:prstGeom prst="ellipse">
            <a:avLst/>
          </a:prstGeom>
          <a:noFill/>
          <a:ln cap="flat" cmpd="sng" w="381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Times New Roman"/>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transition spd="slow">
    <p:fade/>
  </p:transition>
</p:sld>
</file>

<file path=ppt/theme/theme1.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